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1" r:id="rId1"/>
  </p:sldMasterIdLst>
  <p:sldIdLst>
    <p:sldId id="256" r:id="rId2"/>
    <p:sldId id="259" r:id="rId3"/>
    <p:sldId id="265" r:id="rId4"/>
    <p:sldId id="260" r:id="rId5"/>
    <p:sldId id="257" r:id="rId6"/>
    <p:sldId id="267" r:id="rId7"/>
    <p:sldId id="266" r:id="rId8"/>
    <p:sldId id="261" r:id="rId9"/>
    <p:sldId id="262" r:id="rId10"/>
    <p:sldId id="264"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EF36B7-6ED0-01AE-FC9B-1CD85CDDF2B0}" v="7" dt="2025-04-22T17:34:35.311"/>
    <p1510:client id="{81ADEDD2-EA97-43E5-A8CE-104874343D82}" v="58" dt="2025-04-22T15:32:52.599"/>
    <p1510:client id="{C51C9FCE-02C2-BA20-4E3F-DF1DE0AE33E3}" v="3" dt="2025-04-22T16:22:50.3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4"/>
  </p:normalViewPr>
  <p:slideViewPr>
    <p:cSldViewPr snapToGrid="0">
      <p:cViewPr varScale="1">
        <p:scale>
          <a:sx n="102" d="100"/>
          <a:sy n="102" d="100"/>
        </p:scale>
        <p:origin x="95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1T21:29:10.219"/>
    </inkml:context>
    <inkml:brush xml:id="br0">
      <inkml:brushProperty name="width" value="0.05" units="cm"/>
      <inkml:brushProperty name="height" value="0.05" units="cm"/>
    </inkml:brush>
  </inkml:definitions>
  <inkml:trace contextRef="#ctx0" brushRef="#br0">1 0 32</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E56D6-F195-48D7-978E-7EE16D430469}"/>
              </a:ext>
            </a:extLst>
          </p:cNvPr>
          <p:cNvSpPr>
            <a:spLocks noGrp="1"/>
          </p:cNvSpPr>
          <p:nvPr>
            <p:ph type="ctrTitle"/>
          </p:nvPr>
        </p:nvSpPr>
        <p:spPr>
          <a:xfrm>
            <a:off x="1756946" y="1104900"/>
            <a:ext cx="8376514" cy="3120504"/>
          </a:xfrm>
        </p:spPr>
        <p:txBody>
          <a:bodyPr anchor="b">
            <a:normAutofit/>
          </a:bodyPr>
          <a:lstStyle>
            <a:lvl1pPr algn="ctr">
              <a:lnSpc>
                <a:spcPct val="110000"/>
              </a:lnSpc>
              <a:defRPr sz="2800"/>
            </a:lvl1pPr>
          </a:lstStyle>
          <a:p>
            <a:r>
              <a:rPr lang="en-US"/>
              <a:t>Click to edit Master title style</a:t>
            </a:r>
          </a:p>
        </p:txBody>
      </p:sp>
      <p:sp>
        <p:nvSpPr>
          <p:cNvPr id="3" name="Subtitle 2">
            <a:extLst>
              <a:ext uri="{FF2B5EF4-FFF2-40B4-BE49-F238E27FC236}">
                <a16:creationId xmlns:a16="http://schemas.microsoft.com/office/drawing/2014/main" id="{10A72F42-5C88-4F7D-803B-C371B570D784}"/>
              </a:ext>
            </a:extLst>
          </p:cNvPr>
          <p:cNvSpPr>
            <a:spLocks noGrp="1"/>
          </p:cNvSpPr>
          <p:nvPr>
            <p:ph type="subTitle" idx="1"/>
          </p:nvPr>
        </p:nvSpPr>
        <p:spPr>
          <a:xfrm>
            <a:off x="2908039" y="4442385"/>
            <a:ext cx="6074328" cy="984023"/>
          </a:xfrm>
        </p:spPr>
        <p:txBody>
          <a:bodyPr>
            <a:normAutofit/>
          </a:bodyPr>
          <a:lstStyle>
            <a:lvl1pPr marL="0" indent="0" algn="ctr">
              <a:lnSpc>
                <a:spcPct val="100000"/>
              </a:lnSpc>
              <a:buNone/>
              <a:defRPr sz="2000" i="0" spc="1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0384F3-2D6A-49F6-8F79-F3955E90484E}"/>
              </a:ext>
            </a:extLst>
          </p:cNvPr>
          <p:cNvSpPr>
            <a:spLocks noGrp="1"/>
          </p:cNvSpPr>
          <p:nvPr>
            <p:ph type="dt" sz="half" idx="10"/>
          </p:nvPr>
        </p:nvSpPr>
        <p:spPr/>
        <p:txBody>
          <a:bodyPr/>
          <a:lstStyle/>
          <a:p>
            <a:fld id="{91F9259A-1FE3-4FF9-8A07-BDD8177164ED}" type="datetime4">
              <a:rPr lang="en-US" smtClean="0"/>
              <a:t>April 22, 2025</a:t>
            </a:fld>
            <a:endParaRPr lang="en-US"/>
          </a:p>
        </p:txBody>
      </p:sp>
      <p:sp>
        <p:nvSpPr>
          <p:cNvPr id="5" name="Footer Placeholder 4">
            <a:extLst>
              <a:ext uri="{FF2B5EF4-FFF2-40B4-BE49-F238E27FC236}">
                <a16:creationId xmlns:a16="http://schemas.microsoft.com/office/drawing/2014/main" id="{95363F32-CD31-4801-BAE4-09EEB12629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D5D34C-49ED-4ADB-8693-73B790764F39}"/>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928570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BF0171A2-02C1-4543-8B6B-FCF7E69712DF}"/>
              </a:ext>
            </a:extLst>
          </p:cNvPr>
          <p:cNvSpPr>
            <a:spLocks noGrp="1"/>
          </p:cNvSpPr>
          <p:nvPr>
            <p:ph type="body" orient="vert" idx="1"/>
          </p:nvPr>
        </p:nvSpPr>
        <p:spPr>
          <a:xfrm>
            <a:off x="1050879" y="1825625"/>
            <a:ext cx="9810604" cy="45166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95027C-A386-44E4-AFE1-33AFFDA3AD8F}"/>
              </a:ext>
            </a:extLst>
          </p:cNvPr>
          <p:cNvSpPr>
            <a:spLocks noGrp="1"/>
          </p:cNvSpPr>
          <p:nvPr>
            <p:ph type="dt" sz="half" idx="10"/>
          </p:nvPr>
        </p:nvSpPr>
        <p:spPr/>
        <p:txBody>
          <a:bodyPr/>
          <a:lstStyle/>
          <a:p>
            <a:fld id="{E5CC3C8F-D4A7-4EAD-92AD-82C91CB8BB85}" type="datetime4">
              <a:rPr lang="en-US" smtClean="0"/>
              <a:t>April 22, 2025</a:t>
            </a:fld>
            <a:endParaRPr lang="en-US"/>
          </a:p>
        </p:txBody>
      </p:sp>
      <p:sp>
        <p:nvSpPr>
          <p:cNvPr id="5" name="Footer Placeholder 4">
            <a:extLst>
              <a:ext uri="{FF2B5EF4-FFF2-40B4-BE49-F238E27FC236}">
                <a16:creationId xmlns:a16="http://schemas.microsoft.com/office/drawing/2014/main" id="{FB1BF710-0558-4457-825D-48713CAED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A7F93D-5DC3-4C36-AEB0-79CDB15C316A}"/>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7" name="Title 6">
            <a:extLst>
              <a:ext uri="{FF2B5EF4-FFF2-40B4-BE49-F238E27FC236}">
                <a16:creationId xmlns:a16="http://schemas.microsoft.com/office/drawing/2014/main" id="{87CFC0C8-11FE-4003-B2D6-B7B8E279056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72644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B41C5-3638-439D-BA61-4DAA142226E8}"/>
              </a:ext>
            </a:extLst>
          </p:cNvPr>
          <p:cNvSpPr>
            <a:spLocks noGrp="1"/>
          </p:cNvSpPr>
          <p:nvPr>
            <p:ph type="title" orient="vert"/>
          </p:nvPr>
        </p:nvSpPr>
        <p:spPr>
          <a:xfrm>
            <a:off x="8724901" y="464025"/>
            <a:ext cx="2161540" cy="580029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99B91A0-A376-483C-926E-189F376E5520}"/>
              </a:ext>
            </a:extLst>
          </p:cNvPr>
          <p:cNvSpPr>
            <a:spLocks noGrp="1"/>
          </p:cNvSpPr>
          <p:nvPr>
            <p:ph type="body" orient="vert" idx="1"/>
          </p:nvPr>
        </p:nvSpPr>
        <p:spPr>
          <a:xfrm>
            <a:off x="838200" y="464023"/>
            <a:ext cx="7886700" cy="58002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14134E-B7D5-4664-BB2E-6A98ED630A9F}"/>
              </a:ext>
            </a:extLst>
          </p:cNvPr>
          <p:cNvSpPr>
            <a:spLocks noGrp="1"/>
          </p:cNvSpPr>
          <p:nvPr>
            <p:ph type="dt" sz="half" idx="10"/>
          </p:nvPr>
        </p:nvSpPr>
        <p:spPr/>
        <p:txBody>
          <a:bodyPr/>
          <a:lstStyle/>
          <a:p>
            <a:fld id="{BC011D41-E33C-4BC7-8272-37E8417FD097}" type="datetime4">
              <a:rPr lang="en-US" smtClean="0"/>
              <a:t>April 22, 2025</a:t>
            </a:fld>
            <a:endParaRPr lang="en-US"/>
          </a:p>
        </p:txBody>
      </p:sp>
      <p:sp>
        <p:nvSpPr>
          <p:cNvPr id="5" name="Footer Placeholder 4">
            <a:extLst>
              <a:ext uri="{FF2B5EF4-FFF2-40B4-BE49-F238E27FC236}">
                <a16:creationId xmlns:a16="http://schemas.microsoft.com/office/drawing/2014/main" id="{92A54E2A-B1CE-4F2E-9D9A-D47E514D59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E7C304-46A8-4179-87A2-B8CC10BAAFAE}"/>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518481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7B333-9E16-4502-96B5-3F586B7E00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ED0795-5EC7-4FF8-9FC7-22AFA3C552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A2DA5B-9862-4A23-8FEC-5C1ABC2EEF1B}"/>
              </a:ext>
            </a:extLst>
          </p:cNvPr>
          <p:cNvSpPr>
            <a:spLocks noGrp="1"/>
          </p:cNvSpPr>
          <p:nvPr>
            <p:ph type="dt" sz="half" idx="10"/>
          </p:nvPr>
        </p:nvSpPr>
        <p:spPr>
          <a:xfrm rot="5400000">
            <a:off x="10506456" y="5074920"/>
            <a:ext cx="2647667" cy="365125"/>
          </a:xfrm>
        </p:spPr>
        <p:txBody>
          <a:bodyPr/>
          <a:lstStyle/>
          <a:p>
            <a:fld id="{5D340FED-6E95-4177-A7EF-CD303B9E611D}" type="datetime4">
              <a:rPr lang="en-US" smtClean="0"/>
              <a:t>April 22, 2025</a:t>
            </a:fld>
            <a:endParaRPr lang="en-US"/>
          </a:p>
        </p:txBody>
      </p:sp>
      <p:sp>
        <p:nvSpPr>
          <p:cNvPr id="5" name="Footer Placeholder 4">
            <a:extLst>
              <a:ext uri="{FF2B5EF4-FFF2-40B4-BE49-F238E27FC236}">
                <a16:creationId xmlns:a16="http://schemas.microsoft.com/office/drawing/2014/main" id="{C63D9A4B-0DA7-46BB-9DCE-3F26075C44C6}"/>
              </a:ext>
            </a:extLst>
          </p:cNvPr>
          <p:cNvSpPr>
            <a:spLocks noGrp="1"/>
          </p:cNvSpPr>
          <p:nvPr>
            <p:ph type="ftr" sz="quarter" idx="11"/>
          </p:nvPr>
        </p:nvSpPr>
        <p:spPr>
          <a:xfrm rot="5400000">
            <a:off x="10451592" y="1408176"/>
            <a:ext cx="2770499" cy="365125"/>
          </a:xfrm>
        </p:spPr>
        <p:txBody>
          <a:bodyPr/>
          <a:lstStyle/>
          <a:p>
            <a:endParaRPr lang="en-US"/>
          </a:p>
        </p:txBody>
      </p:sp>
      <p:sp>
        <p:nvSpPr>
          <p:cNvPr id="6" name="Slide Number Placeholder 5">
            <a:extLst>
              <a:ext uri="{FF2B5EF4-FFF2-40B4-BE49-F238E27FC236}">
                <a16:creationId xmlns:a16="http://schemas.microsoft.com/office/drawing/2014/main" id="{EE6A7C47-81AC-431C-A7C3-2BC71AD14417}"/>
              </a:ext>
            </a:extLst>
          </p:cNvPr>
          <p:cNvSpPr>
            <a:spLocks noGrp="1"/>
          </p:cNvSpPr>
          <p:nvPr>
            <p:ph type="sldNum" sz="quarter" idx="12"/>
          </p:nvPr>
        </p:nvSpPr>
        <p:spPr>
          <a:xfrm>
            <a:off x="11558016" y="3136392"/>
            <a:ext cx="545911" cy="580029"/>
          </a:xfrm>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989838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D2E47-4DC7-46C4-9407-FA4CF7E0AAE3}"/>
              </a:ext>
            </a:extLst>
          </p:cNvPr>
          <p:cNvSpPr>
            <a:spLocks noGrp="1"/>
          </p:cNvSpPr>
          <p:nvPr>
            <p:ph type="title"/>
          </p:nvPr>
        </p:nvSpPr>
        <p:spPr>
          <a:xfrm>
            <a:off x="1052513" y="1709738"/>
            <a:ext cx="9087774" cy="3438524"/>
          </a:xfrm>
        </p:spPr>
        <p:txBody>
          <a:bodyPr anchor="b">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6BF7B502-122E-4177-A408-FC436A254215}"/>
              </a:ext>
            </a:extLst>
          </p:cNvPr>
          <p:cNvSpPr>
            <a:spLocks noGrp="1"/>
          </p:cNvSpPr>
          <p:nvPr>
            <p:ph type="body" idx="1"/>
          </p:nvPr>
        </p:nvSpPr>
        <p:spPr>
          <a:xfrm>
            <a:off x="1052513" y="5148262"/>
            <a:ext cx="8844522" cy="1138238"/>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229696-2AEF-4765-B33E-7DA328E464FF}"/>
              </a:ext>
            </a:extLst>
          </p:cNvPr>
          <p:cNvSpPr>
            <a:spLocks noGrp="1"/>
          </p:cNvSpPr>
          <p:nvPr>
            <p:ph type="dt" sz="half" idx="10"/>
          </p:nvPr>
        </p:nvSpPr>
        <p:spPr/>
        <p:txBody>
          <a:bodyPr/>
          <a:lstStyle/>
          <a:p>
            <a:fld id="{477962CB-39AD-45A9-800F-54DAB53D6021}" type="datetime4">
              <a:rPr lang="en-US" smtClean="0"/>
              <a:t>April 22, 2025</a:t>
            </a:fld>
            <a:endParaRPr lang="en-US"/>
          </a:p>
        </p:txBody>
      </p:sp>
      <p:sp>
        <p:nvSpPr>
          <p:cNvPr id="5" name="Footer Placeholder 4">
            <a:extLst>
              <a:ext uri="{FF2B5EF4-FFF2-40B4-BE49-F238E27FC236}">
                <a16:creationId xmlns:a16="http://schemas.microsoft.com/office/drawing/2014/main" id="{4729B2E4-2F1C-4FEE-AAB2-4FCC3EEFD1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27D4B8-E107-480A-AA17-261CA49BBB5D}"/>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805597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BAE8-3305-4F08-BECB-56AD7FD4E4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7021AC-6D8D-4D24-8B01-8AE8F41BE4B8}"/>
              </a:ext>
            </a:extLst>
          </p:cNvPr>
          <p:cNvSpPr>
            <a:spLocks noGrp="1"/>
          </p:cNvSpPr>
          <p:nvPr>
            <p:ph sz="half" idx="1"/>
          </p:nvPr>
        </p:nvSpPr>
        <p:spPr>
          <a:xfrm>
            <a:off x="1050878" y="1825624"/>
            <a:ext cx="4473622" cy="4460875"/>
          </a:xfrm>
        </p:spPr>
        <p:txBody>
          <a:bodyPr/>
          <a:lstStyle>
            <a:lvl2pPr marL="274320" indent="0">
              <a:buFontTx/>
              <a:buNone/>
              <a:defRPr/>
            </a:lvl2pPr>
            <a:lvl3pPr marL="502920">
              <a:defRPr/>
            </a:lvl3pPr>
            <a:lvl4pPr marL="548640" indent="0">
              <a:buFontTx/>
              <a:buNone/>
              <a:defRPr/>
            </a:lvl4pPr>
            <a:lvl5pPr marL="73152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E7F49C-3DB3-40B7-89B3-E3BC32FC110F}"/>
              </a:ext>
            </a:extLst>
          </p:cNvPr>
          <p:cNvSpPr>
            <a:spLocks noGrp="1"/>
          </p:cNvSpPr>
          <p:nvPr>
            <p:ph sz="half" idx="2"/>
          </p:nvPr>
        </p:nvSpPr>
        <p:spPr>
          <a:xfrm>
            <a:off x="5844540" y="1825624"/>
            <a:ext cx="5016943"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E33D58-BDF5-4F1F-806B-0491CB3624A9}"/>
              </a:ext>
            </a:extLst>
          </p:cNvPr>
          <p:cNvSpPr>
            <a:spLocks noGrp="1"/>
          </p:cNvSpPr>
          <p:nvPr>
            <p:ph type="dt" sz="half" idx="10"/>
          </p:nvPr>
        </p:nvSpPr>
        <p:spPr/>
        <p:txBody>
          <a:bodyPr/>
          <a:lstStyle/>
          <a:p>
            <a:fld id="{2DEDF93D-55AB-4606-B9D7-742F1FC51983}" type="datetime4">
              <a:rPr lang="en-US" smtClean="0"/>
              <a:t>April 22, 2025</a:t>
            </a:fld>
            <a:endParaRPr lang="en-US"/>
          </a:p>
        </p:txBody>
      </p:sp>
      <p:sp>
        <p:nvSpPr>
          <p:cNvPr id="6" name="Footer Placeholder 5">
            <a:extLst>
              <a:ext uri="{FF2B5EF4-FFF2-40B4-BE49-F238E27FC236}">
                <a16:creationId xmlns:a16="http://schemas.microsoft.com/office/drawing/2014/main" id="{848BCBFD-1FE1-441A-B3AF-C3E7E7B8D1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0CE272-E6FB-455B-BACB-2471D66D956F}"/>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272072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73A4FB-9EF5-4D6C-A275-2DE1077A29E7}"/>
              </a:ext>
            </a:extLst>
          </p:cNvPr>
          <p:cNvSpPr>
            <a:spLocks noGrp="1"/>
          </p:cNvSpPr>
          <p:nvPr>
            <p:ph type="body" idx="1"/>
          </p:nvPr>
        </p:nvSpPr>
        <p:spPr>
          <a:xfrm>
            <a:off x="1071563" y="1835219"/>
            <a:ext cx="4452938"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C9972A-4D34-4A9F-84EB-8D64A703B56C}"/>
              </a:ext>
            </a:extLst>
          </p:cNvPr>
          <p:cNvSpPr>
            <a:spLocks noGrp="1"/>
          </p:cNvSpPr>
          <p:nvPr>
            <p:ph sz="half" idx="2"/>
          </p:nvPr>
        </p:nvSpPr>
        <p:spPr>
          <a:xfrm>
            <a:off x="1071562" y="2717801"/>
            <a:ext cx="4452938" cy="3559452"/>
          </a:xfrm>
        </p:spPr>
        <p:txBody>
          <a:bodyPr/>
          <a:lstStyle>
            <a:lvl2pPr marL="274320" indent="0">
              <a:buFontTx/>
              <a:buNone/>
              <a:defRPr/>
            </a:lvl2pPr>
            <a:lvl3pPr marL="548640">
              <a:defRPr/>
            </a:lvl3pPr>
            <a:lvl4pPr marL="594360" indent="0">
              <a:buFontTx/>
              <a:buNone/>
              <a:defRPr/>
            </a:lvl4pPr>
            <a:lvl5pPr marL="8229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BBDDE3-C8D7-4600-8259-24E1F8118A41}"/>
              </a:ext>
            </a:extLst>
          </p:cNvPr>
          <p:cNvSpPr>
            <a:spLocks noGrp="1"/>
          </p:cNvSpPr>
          <p:nvPr>
            <p:ph type="body" sz="quarter" idx="3"/>
          </p:nvPr>
        </p:nvSpPr>
        <p:spPr>
          <a:xfrm>
            <a:off x="5844540" y="1835219"/>
            <a:ext cx="5016943"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649FFF-44C7-4256-AFE1-C5457C7AB501}"/>
              </a:ext>
            </a:extLst>
          </p:cNvPr>
          <p:cNvSpPr>
            <a:spLocks noGrp="1"/>
          </p:cNvSpPr>
          <p:nvPr>
            <p:ph sz="quarter" idx="4"/>
          </p:nvPr>
        </p:nvSpPr>
        <p:spPr>
          <a:xfrm>
            <a:off x="5844540" y="2717800"/>
            <a:ext cx="5016943" cy="3559453"/>
          </a:xfrm>
        </p:spPr>
        <p:txBody>
          <a:bodyPr/>
          <a:lstStyle>
            <a:lvl2pPr marL="457200" indent="0">
              <a:buNone/>
              <a:defRPr/>
            </a:lvl2pPr>
            <a:lvl3pPr marL="548640">
              <a:defRPr/>
            </a:lvl3pPr>
            <a:lvl4pPr marL="594360" indent="0">
              <a:buFontTx/>
              <a:buNone/>
              <a:defRPr/>
            </a:lvl4pPr>
            <a:lvl5pPr marL="8229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EC6ACF-080E-4B7C-B0C0-77E90C16E9F6}"/>
              </a:ext>
            </a:extLst>
          </p:cNvPr>
          <p:cNvSpPr>
            <a:spLocks noGrp="1"/>
          </p:cNvSpPr>
          <p:nvPr>
            <p:ph type="dt" sz="half" idx="10"/>
          </p:nvPr>
        </p:nvSpPr>
        <p:spPr/>
        <p:txBody>
          <a:bodyPr/>
          <a:lstStyle/>
          <a:p>
            <a:fld id="{DDF2841D-FB5C-47AB-B2FF-32E855C1EA71}" type="datetime4">
              <a:rPr lang="en-US" smtClean="0"/>
              <a:t>April 22, 2025</a:t>
            </a:fld>
            <a:endParaRPr lang="en-US"/>
          </a:p>
        </p:txBody>
      </p:sp>
      <p:sp>
        <p:nvSpPr>
          <p:cNvPr id="8" name="Footer Placeholder 7">
            <a:extLst>
              <a:ext uri="{FF2B5EF4-FFF2-40B4-BE49-F238E27FC236}">
                <a16:creationId xmlns:a16="http://schemas.microsoft.com/office/drawing/2014/main" id="{39A68C0B-BC90-4ADA-B6E6-2B30BFF9E7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BCE559-C82B-4E27-965B-4AC3C66FC8F8}"/>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12" name="Title 11">
            <a:extLst>
              <a:ext uri="{FF2B5EF4-FFF2-40B4-BE49-F238E27FC236}">
                <a16:creationId xmlns:a16="http://schemas.microsoft.com/office/drawing/2014/main" id="{3752B99E-38EC-4745-889B-124D3475964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76460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3DE7304-D393-47F0-ACCC-1F72EFCCE7CA}"/>
              </a:ext>
            </a:extLst>
          </p:cNvPr>
          <p:cNvSpPr>
            <a:spLocks noGrp="1"/>
          </p:cNvSpPr>
          <p:nvPr>
            <p:ph type="dt" sz="half" idx="10"/>
          </p:nvPr>
        </p:nvSpPr>
        <p:spPr/>
        <p:txBody>
          <a:bodyPr/>
          <a:lstStyle/>
          <a:p>
            <a:fld id="{118537E9-D174-424D-BEE8-AFC4CA5F9F97}" type="datetime4">
              <a:rPr lang="en-US" smtClean="0"/>
              <a:t>April 22, 2025</a:t>
            </a:fld>
            <a:endParaRPr lang="en-US"/>
          </a:p>
        </p:txBody>
      </p:sp>
      <p:sp>
        <p:nvSpPr>
          <p:cNvPr id="4" name="Footer Placeholder 3">
            <a:extLst>
              <a:ext uri="{FF2B5EF4-FFF2-40B4-BE49-F238E27FC236}">
                <a16:creationId xmlns:a16="http://schemas.microsoft.com/office/drawing/2014/main" id="{B68451FF-032D-4787-BA4B-5EB415494A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B7511D-7256-4A08-BF62-3B3F821A6F02}"/>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6" name="Title 5">
            <a:extLst>
              <a:ext uri="{FF2B5EF4-FFF2-40B4-BE49-F238E27FC236}">
                <a16:creationId xmlns:a16="http://schemas.microsoft.com/office/drawing/2014/main" id="{03FCDA27-1C47-4EA1-A160-EC91FD88BC3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13851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DE8ADA-7BF8-433A-8770-61C690F37DCB}"/>
              </a:ext>
            </a:extLst>
          </p:cNvPr>
          <p:cNvSpPr>
            <a:spLocks noGrp="1"/>
          </p:cNvSpPr>
          <p:nvPr>
            <p:ph type="dt" sz="half" idx="10"/>
          </p:nvPr>
        </p:nvSpPr>
        <p:spPr/>
        <p:txBody>
          <a:bodyPr/>
          <a:lstStyle/>
          <a:p>
            <a:fld id="{1C7A44C0-F7AC-49C2-8289-1E7A86D9FB50}" type="datetime4">
              <a:rPr lang="en-US" smtClean="0"/>
              <a:t>April 22, 2025</a:t>
            </a:fld>
            <a:endParaRPr lang="en-US"/>
          </a:p>
        </p:txBody>
      </p:sp>
      <p:sp>
        <p:nvSpPr>
          <p:cNvPr id="3" name="Footer Placeholder 2">
            <a:extLst>
              <a:ext uri="{FF2B5EF4-FFF2-40B4-BE49-F238E27FC236}">
                <a16:creationId xmlns:a16="http://schemas.microsoft.com/office/drawing/2014/main" id="{16357B86-EC22-49C6-BBC6-639D57D1AF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63764B-CF91-4C81-B4C3-5B5E5A973610}"/>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6460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E4801-B0C7-4458-B413-24D6E68FAA57}"/>
              </a:ext>
            </a:extLst>
          </p:cNvPr>
          <p:cNvSpPr>
            <a:spLocks noGrp="1"/>
          </p:cNvSpPr>
          <p:nvPr>
            <p:ph type="title"/>
          </p:nvPr>
        </p:nvSpPr>
        <p:spPr>
          <a:xfrm>
            <a:off x="1063633" y="457200"/>
            <a:ext cx="4170355" cy="1917509"/>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FA0C76-733A-488A-89FB-7D04FD64BD68}"/>
              </a:ext>
            </a:extLst>
          </p:cNvPr>
          <p:cNvSpPr>
            <a:spLocks noGrp="1"/>
          </p:cNvSpPr>
          <p:nvPr>
            <p:ph idx="1"/>
          </p:nvPr>
        </p:nvSpPr>
        <p:spPr>
          <a:xfrm>
            <a:off x="5481637" y="457200"/>
            <a:ext cx="5562601" cy="59436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45B9DE-016A-4B31-BB52-99C76E28B4B9}"/>
              </a:ext>
            </a:extLst>
          </p:cNvPr>
          <p:cNvSpPr>
            <a:spLocks noGrp="1"/>
          </p:cNvSpPr>
          <p:nvPr>
            <p:ph type="body" sz="half" idx="2"/>
          </p:nvPr>
        </p:nvSpPr>
        <p:spPr>
          <a:xfrm>
            <a:off x="1063633" y="2374708"/>
            <a:ext cx="4170355" cy="40260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D6CC3-66DD-4D9A-A9C7-F588BA88C992}"/>
              </a:ext>
            </a:extLst>
          </p:cNvPr>
          <p:cNvSpPr>
            <a:spLocks noGrp="1"/>
          </p:cNvSpPr>
          <p:nvPr>
            <p:ph type="dt" sz="half" idx="10"/>
          </p:nvPr>
        </p:nvSpPr>
        <p:spPr/>
        <p:txBody>
          <a:bodyPr/>
          <a:lstStyle/>
          <a:p>
            <a:fld id="{73BB84BC-6E78-40D1-8831-40AB1F596614}" type="datetime4">
              <a:rPr lang="en-US" smtClean="0"/>
              <a:t>April 22, 2025</a:t>
            </a:fld>
            <a:endParaRPr lang="en-US"/>
          </a:p>
        </p:txBody>
      </p:sp>
      <p:sp>
        <p:nvSpPr>
          <p:cNvPr id="6" name="Footer Placeholder 5">
            <a:extLst>
              <a:ext uri="{FF2B5EF4-FFF2-40B4-BE49-F238E27FC236}">
                <a16:creationId xmlns:a16="http://schemas.microsoft.com/office/drawing/2014/main" id="{31359FC8-04EF-4F7D-8E43-4EE0E95DA9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71C964-4227-4DEE-87A1-026162DDF664}"/>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02275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0EB4E-D4BB-4C86-A820-63474E5A4086}"/>
              </a:ext>
            </a:extLst>
          </p:cNvPr>
          <p:cNvSpPr>
            <a:spLocks noGrp="1"/>
          </p:cNvSpPr>
          <p:nvPr>
            <p:ph type="title"/>
          </p:nvPr>
        </p:nvSpPr>
        <p:spPr>
          <a:xfrm>
            <a:off x="1062038" y="457199"/>
            <a:ext cx="3913241" cy="1928813"/>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FA99A1-8FAF-415D-A399-1B2C2A0F2300}"/>
              </a:ext>
            </a:extLst>
          </p:cNvPr>
          <p:cNvSpPr>
            <a:spLocks noGrp="1"/>
          </p:cNvSpPr>
          <p:nvPr>
            <p:ph type="pic" idx="1"/>
          </p:nvPr>
        </p:nvSpPr>
        <p:spPr>
          <a:xfrm>
            <a:off x="5257752" y="457200"/>
            <a:ext cx="6110288"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4A15BEE-9915-4637-85A2-2AF2872C72BC}"/>
              </a:ext>
            </a:extLst>
          </p:cNvPr>
          <p:cNvSpPr>
            <a:spLocks noGrp="1"/>
          </p:cNvSpPr>
          <p:nvPr>
            <p:ph type="body" sz="half" idx="2"/>
          </p:nvPr>
        </p:nvSpPr>
        <p:spPr>
          <a:xfrm>
            <a:off x="1062038" y="2386013"/>
            <a:ext cx="3913241" cy="40147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73427C-3B67-4ED4-925D-04B9C09AA54B}"/>
              </a:ext>
            </a:extLst>
          </p:cNvPr>
          <p:cNvSpPr>
            <a:spLocks noGrp="1"/>
          </p:cNvSpPr>
          <p:nvPr>
            <p:ph type="dt" sz="half" idx="10"/>
          </p:nvPr>
        </p:nvSpPr>
        <p:spPr/>
        <p:txBody>
          <a:bodyPr/>
          <a:lstStyle/>
          <a:p>
            <a:fld id="{ADFA080F-3961-4D42-BEDE-84A1FED032F1}" type="datetime4">
              <a:rPr lang="en-US" smtClean="0"/>
              <a:t>April 22, 2025</a:t>
            </a:fld>
            <a:endParaRPr lang="en-US"/>
          </a:p>
        </p:txBody>
      </p:sp>
      <p:sp>
        <p:nvSpPr>
          <p:cNvPr id="6" name="Footer Placeholder 5">
            <a:extLst>
              <a:ext uri="{FF2B5EF4-FFF2-40B4-BE49-F238E27FC236}">
                <a16:creationId xmlns:a16="http://schemas.microsoft.com/office/drawing/2014/main" id="{EEB5DAFD-22DE-4E9E-9C72-B16C1F273D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E8EE99-49CC-4A30-8ADA-39EFD8DAAD22}"/>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511251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ustomXml" Target="../ink/ink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erson in a dark room&#10;&#10;Description automatically generated">
            <a:extLst>
              <a:ext uri="{FF2B5EF4-FFF2-40B4-BE49-F238E27FC236}">
                <a16:creationId xmlns:a16="http://schemas.microsoft.com/office/drawing/2014/main" id="{DEB2E8C4-C3E7-4048-A43D-9859510CFA9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p:sp>
        <p:nvSpPr>
          <p:cNvPr id="2" name="Title Placeholder 1">
            <a:extLst>
              <a:ext uri="{FF2B5EF4-FFF2-40B4-BE49-F238E27FC236}">
                <a16:creationId xmlns:a16="http://schemas.microsoft.com/office/drawing/2014/main" id="{9AFBD2E1-C16B-4996-869C-DD03823A80A4}"/>
              </a:ext>
            </a:extLst>
          </p:cNvPr>
          <p:cNvSpPr>
            <a:spLocks noGrp="1"/>
          </p:cNvSpPr>
          <p:nvPr>
            <p:ph type="title"/>
          </p:nvPr>
        </p:nvSpPr>
        <p:spPr>
          <a:xfrm>
            <a:off x="1050879" y="609601"/>
            <a:ext cx="9810604" cy="121602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44DB6A-ED8E-4755-BC7A-B7AA65244231}"/>
              </a:ext>
            </a:extLst>
          </p:cNvPr>
          <p:cNvSpPr>
            <a:spLocks noGrp="1"/>
          </p:cNvSpPr>
          <p:nvPr>
            <p:ph type="body" idx="1"/>
          </p:nvPr>
        </p:nvSpPr>
        <p:spPr>
          <a:xfrm>
            <a:off x="1050879" y="1825624"/>
            <a:ext cx="9810604" cy="44287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F5CE27-B558-4B88-ACE3-B70423127730}"/>
              </a:ext>
            </a:extLst>
          </p:cNvPr>
          <p:cNvSpPr>
            <a:spLocks noGrp="1"/>
          </p:cNvSpPr>
          <p:nvPr>
            <p:ph type="dt" sz="half" idx="2"/>
          </p:nvPr>
        </p:nvSpPr>
        <p:spPr>
          <a:xfrm rot="5400000">
            <a:off x="10509243" y="5071825"/>
            <a:ext cx="2647667" cy="365125"/>
          </a:xfrm>
          <a:prstGeom prst="rect">
            <a:avLst/>
          </a:prstGeom>
        </p:spPr>
        <p:txBody>
          <a:bodyPr vert="horz" lIns="91440" tIns="45720" rIns="91440" bIns="45720" rtlCol="0" anchor="ctr"/>
          <a:lstStyle>
            <a:lvl1pPr algn="l">
              <a:defRPr sz="900" cap="all" spc="300" baseline="0">
                <a:solidFill>
                  <a:schemeClr val="tx1">
                    <a:lumMod val="85000"/>
                    <a:lumOff val="15000"/>
                  </a:schemeClr>
                </a:solidFill>
                <a:latin typeface="+mn-lt"/>
              </a:defRPr>
            </a:lvl1pPr>
          </a:lstStyle>
          <a:p>
            <a:fld id="{A33960BD-7AC1-4217-9611-AAA56D3EE38F}" type="datetime4">
              <a:rPr lang="en-US" smtClean="0"/>
              <a:pPr/>
              <a:t>April 22, 2025</a:t>
            </a:fld>
            <a:endParaRPr lang="en-US">
              <a:latin typeface="+mn-lt"/>
            </a:endParaRPr>
          </a:p>
        </p:txBody>
      </p:sp>
      <p:sp>
        <p:nvSpPr>
          <p:cNvPr id="5" name="Footer Placeholder 4">
            <a:extLst>
              <a:ext uri="{FF2B5EF4-FFF2-40B4-BE49-F238E27FC236}">
                <a16:creationId xmlns:a16="http://schemas.microsoft.com/office/drawing/2014/main" id="{4ACE5D61-F203-4F00-9CF1-AB0AE4937006}"/>
              </a:ext>
            </a:extLst>
          </p:cNvPr>
          <p:cNvSpPr>
            <a:spLocks noGrp="1"/>
          </p:cNvSpPr>
          <p:nvPr>
            <p:ph type="ftr" sz="quarter" idx="3"/>
          </p:nvPr>
        </p:nvSpPr>
        <p:spPr>
          <a:xfrm rot="5400000">
            <a:off x="10447827" y="1407402"/>
            <a:ext cx="2770499" cy="365125"/>
          </a:xfrm>
          <a:prstGeom prst="rect">
            <a:avLst/>
          </a:prstGeom>
        </p:spPr>
        <p:txBody>
          <a:bodyPr vert="horz" lIns="91440" tIns="45720" rIns="91440" bIns="45720" rtlCol="0" anchor="ctr"/>
          <a:lstStyle>
            <a:lvl1pPr algn="r">
              <a:defRPr sz="900" cap="all" spc="300" baseline="0">
                <a:solidFill>
                  <a:schemeClr val="tx1">
                    <a:lumMod val="85000"/>
                    <a:lumOff val="15000"/>
                  </a:schemeClr>
                </a:solidFill>
                <a:latin typeface="+mn-lt"/>
              </a:defRPr>
            </a:lvl1pPr>
          </a:lstStyle>
          <a:p>
            <a:endParaRPr lang="en-US">
              <a:latin typeface="+mn-lt"/>
            </a:endParaRPr>
          </a:p>
        </p:txBody>
      </p:sp>
      <p:sp>
        <p:nvSpPr>
          <p:cNvPr id="6" name="Slide Number Placeholder 5">
            <a:extLst>
              <a:ext uri="{FF2B5EF4-FFF2-40B4-BE49-F238E27FC236}">
                <a16:creationId xmlns:a16="http://schemas.microsoft.com/office/drawing/2014/main" id="{39FF38BD-5F38-4F6E-B5DD-EB1AF06002E2}"/>
              </a:ext>
            </a:extLst>
          </p:cNvPr>
          <p:cNvSpPr>
            <a:spLocks noGrp="1"/>
          </p:cNvSpPr>
          <p:nvPr>
            <p:ph type="sldNum" sz="quarter" idx="4"/>
          </p:nvPr>
        </p:nvSpPr>
        <p:spPr>
          <a:xfrm>
            <a:off x="11560121" y="3138985"/>
            <a:ext cx="545911" cy="580029"/>
          </a:xfrm>
          <a:prstGeom prst="rect">
            <a:avLst/>
          </a:prstGeom>
        </p:spPr>
        <p:txBody>
          <a:bodyPr vert="horz" lIns="91440" tIns="45720" rIns="91440" bIns="45720" rtlCol="0" anchor="ctr"/>
          <a:lstStyle>
            <a:lvl1pPr algn="ctr">
              <a:defRPr sz="1600">
                <a:solidFill>
                  <a:schemeClr val="tx1">
                    <a:lumMod val="85000"/>
                    <a:lumOff val="15000"/>
                  </a:schemeClr>
                </a:solidFill>
                <a:latin typeface="+mn-lt"/>
              </a:defRPr>
            </a:lvl1pPr>
          </a:lstStyle>
          <a:p>
            <a:fld id="{9D4AEF59-F28E-467C-9EA3-92D1CFAD475A}" type="slidenum">
              <a:rPr lang="en-US" smtClean="0"/>
              <a:pPr/>
              <a:t>‹#›</a:t>
            </a:fld>
            <a:endParaRPr lang="en-US">
              <a:latin typeface="+mn-lt"/>
            </a:endParaRPr>
          </a:p>
        </p:txBody>
      </p:sp>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24D29CCB-7956-4E3E-8880-304085F04BF4}"/>
                  </a:ext>
                </a:extLst>
              </p14:cNvPr>
              <p14:cNvContentPartPr/>
              <p14:nvPr/>
            </p14:nvContentPartPr>
            <p14:xfrm>
              <a:off x="12490710" y="6342652"/>
              <a:ext cx="360" cy="360"/>
            </p14:xfrm>
          </p:contentPart>
        </mc:Choice>
        <mc:Fallback xmlns="">
          <p:pic>
            <p:nvPicPr>
              <p:cNvPr id="18" name="Ink 17">
                <a:extLst>
                  <a:ext uri="{FF2B5EF4-FFF2-40B4-BE49-F238E27FC236}">
                    <a16:creationId xmlns:a16="http://schemas.microsoft.com/office/drawing/2014/main" id="{24D29CCB-7956-4E3E-8880-304085F04BF4}"/>
                  </a:ext>
                </a:extLst>
              </p:cNvPr>
              <p:cNvPicPr/>
              <p:nvPr/>
            </p:nvPicPr>
            <p:blipFill>
              <a:blip r:embed="rId15"/>
              <a:stretch>
                <a:fillRect/>
              </a:stretch>
            </p:blipFill>
            <p:spPr>
              <a:xfrm>
                <a:off x="12481710" y="6333652"/>
                <a:ext cx="18000" cy="18000"/>
              </a:xfrm>
              <a:prstGeom prst="rect">
                <a:avLst/>
              </a:prstGeom>
            </p:spPr>
          </p:pic>
        </mc:Fallback>
      </mc:AlternateContent>
    </p:spTree>
    <p:extLst>
      <p:ext uri="{BB962C8B-B14F-4D97-AF65-F5344CB8AC3E}">
        <p14:creationId xmlns:p14="http://schemas.microsoft.com/office/powerpoint/2010/main" val="3956356115"/>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40" r:id="rId7"/>
    <p:sldLayoutId id="2147483741" r:id="rId8"/>
    <p:sldLayoutId id="2147483742" r:id="rId9"/>
    <p:sldLayoutId id="2147483743" r:id="rId10"/>
    <p:sldLayoutId id="2147483750" r:id="rId11"/>
  </p:sldLayoutIdLst>
  <p:hf sldNum="0" hdr="0" ftr="0" dt="0"/>
  <p:txStyles>
    <p:titleStyle>
      <a:lvl1pPr algn="l" defTabSz="914400" rtl="0" eaLnBrk="1" latinLnBrk="0" hangingPunct="1">
        <a:lnSpc>
          <a:spcPct val="110000"/>
        </a:lnSpc>
        <a:spcBef>
          <a:spcPct val="0"/>
        </a:spcBef>
        <a:buNone/>
        <a:defRPr sz="2800" kern="1200" cap="all" spc="600" baseline="0">
          <a:solidFill>
            <a:schemeClr val="tx1">
              <a:lumMod val="85000"/>
              <a:lumOff val="15000"/>
            </a:schemeClr>
          </a:solidFill>
          <a:latin typeface="+mj-lt"/>
          <a:ea typeface="Batang" panose="02030600000101010101" pitchFamily="18" charset="-127"/>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docs.google.com/forms/d/e/1FAIpQLSf9F2I3XqqlsXrYT8WNTrPOKjUNuh32ASwNRriRlkAC6Oqmfw/viewform?vc=0&amp;c=0&amp;w=1&amp;flr=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mailto:drygrad.deltanorthend@gmail.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8E81931-EC11-4433-BB7B-ED42BAA244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35BC353-549C-47DC-9732-7E6961372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2192000" cy="6858003"/>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45BFA5-5AC7-FE4F-9C91-2851D41B52FA}"/>
              </a:ext>
            </a:extLst>
          </p:cNvPr>
          <p:cNvPicPr>
            <a:picLocks noChangeAspect="1"/>
          </p:cNvPicPr>
          <p:nvPr/>
        </p:nvPicPr>
        <p:blipFill rotWithShape="1">
          <a:blip r:embed="rId2"/>
          <a:srcRect t="17883"/>
          <a:stretch/>
        </p:blipFill>
        <p:spPr>
          <a:xfrm>
            <a:off x="20" y="-1"/>
            <a:ext cx="12191980" cy="6858002"/>
          </a:xfrm>
          <a:custGeom>
            <a:avLst/>
            <a:gdLst/>
            <a:ahLst/>
            <a:cxnLst/>
            <a:rect l="l" t="t" r="r" b="b"/>
            <a:pathLst>
              <a:path w="12192000" h="6858002">
                <a:moveTo>
                  <a:pt x="5307101" y="6857999"/>
                </a:moveTo>
                <a:lnTo>
                  <a:pt x="12192000" y="6857999"/>
                </a:lnTo>
                <a:lnTo>
                  <a:pt x="12192000" y="6858002"/>
                </a:lnTo>
                <a:lnTo>
                  <a:pt x="5307088" y="6858002"/>
                </a:lnTo>
                <a:close/>
                <a:moveTo>
                  <a:pt x="0" y="0"/>
                </a:moveTo>
                <a:lnTo>
                  <a:pt x="12192000" y="0"/>
                </a:lnTo>
                <a:lnTo>
                  <a:pt x="12192000" y="6277972"/>
                </a:lnTo>
                <a:lnTo>
                  <a:pt x="12152890" y="6290206"/>
                </a:lnTo>
                <a:cubicBezTo>
                  <a:pt x="12105395" y="6304478"/>
                  <a:pt x="12054092" y="6317152"/>
                  <a:pt x="12009354" y="6315664"/>
                </a:cubicBezTo>
                <a:cubicBezTo>
                  <a:pt x="11994503" y="6311032"/>
                  <a:pt x="11985943" y="6310638"/>
                  <a:pt x="11978968" y="6319390"/>
                </a:cubicBezTo>
                <a:cubicBezTo>
                  <a:pt x="11941764" y="6318961"/>
                  <a:pt x="11901790" y="6339612"/>
                  <a:pt x="11878895" y="6327233"/>
                </a:cubicBezTo>
                <a:cubicBezTo>
                  <a:pt x="11878918" y="6346592"/>
                  <a:pt x="11826486" y="6319151"/>
                  <a:pt x="11814979" y="6337141"/>
                </a:cubicBezTo>
                <a:cubicBezTo>
                  <a:pt x="11820607" y="6367517"/>
                  <a:pt x="11727668" y="6353622"/>
                  <a:pt x="11687508" y="6364470"/>
                </a:cubicBezTo>
                <a:cubicBezTo>
                  <a:pt x="11692944" y="6381370"/>
                  <a:pt x="11638976" y="6383664"/>
                  <a:pt x="11672002" y="6397904"/>
                </a:cubicBezTo>
                <a:cubicBezTo>
                  <a:pt x="11645814" y="6406115"/>
                  <a:pt x="11642999" y="6389784"/>
                  <a:pt x="11629894" y="6384496"/>
                </a:cubicBezTo>
                <a:cubicBezTo>
                  <a:pt x="11597582" y="6386755"/>
                  <a:pt x="11602281" y="6372208"/>
                  <a:pt x="11597728" y="6361596"/>
                </a:cubicBezTo>
                <a:cubicBezTo>
                  <a:pt x="11567716" y="6387703"/>
                  <a:pt x="11505156" y="6361750"/>
                  <a:pt x="11448211" y="6357842"/>
                </a:cubicBezTo>
                <a:cubicBezTo>
                  <a:pt x="11414499" y="6357897"/>
                  <a:pt x="11370196" y="6408532"/>
                  <a:pt x="11336630" y="6383021"/>
                </a:cubicBezTo>
                <a:cubicBezTo>
                  <a:pt x="11316728" y="6389671"/>
                  <a:pt x="11284212" y="6365546"/>
                  <a:pt x="11267820" y="6388199"/>
                </a:cubicBezTo>
                <a:cubicBezTo>
                  <a:pt x="11215412" y="6380118"/>
                  <a:pt x="11199532" y="6391497"/>
                  <a:pt x="11153755" y="6378749"/>
                </a:cubicBezTo>
                <a:cubicBezTo>
                  <a:pt x="11097684" y="6376473"/>
                  <a:pt x="11142086" y="6407848"/>
                  <a:pt x="11063998" y="6397440"/>
                </a:cubicBezTo>
                <a:cubicBezTo>
                  <a:pt x="11028900" y="6406581"/>
                  <a:pt x="10989384" y="6411343"/>
                  <a:pt x="10949261" y="6411271"/>
                </a:cubicBezTo>
                <a:cubicBezTo>
                  <a:pt x="10946808" y="6404413"/>
                  <a:pt x="10928478" y="6413021"/>
                  <a:pt x="10920620" y="6414504"/>
                </a:cubicBezTo>
                <a:cubicBezTo>
                  <a:pt x="10921840" y="6410173"/>
                  <a:pt x="10906289" y="6407257"/>
                  <a:pt x="10899483" y="6410536"/>
                </a:cubicBezTo>
                <a:cubicBezTo>
                  <a:pt x="10774259" y="6419728"/>
                  <a:pt x="10854212" y="6382839"/>
                  <a:pt x="10774590" y="6403309"/>
                </a:cubicBezTo>
                <a:cubicBezTo>
                  <a:pt x="10724638" y="6405843"/>
                  <a:pt x="10739599" y="6355991"/>
                  <a:pt x="10682861" y="6377814"/>
                </a:cubicBezTo>
                <a:cubicBezTo>
                  <a:pt x="10622947" y="6375380"/>
                  <a:pt x="10589912" y="6355504"/>
                  <a:pt x="10530714" y="6366548"/>
                </a:cubicBezTo>
                <a:cubicBezTo>
                  <a:pt x="10474643" y="6364190"/>
                  <a:pt x="10428348" y="6354710"/>
                  <a:pt x="10379097" y="6358630"/>
                </a:cubicBezTo>
                <a:cubicBezTo>
                  <a:pt x="10361622" y="6351880"/>
                  <a:pt x="10344151" y="6348805"/>
                  <a:pt x="10323727" y="6357333"/>
                </a:cubicBezTo>
                <a:cubicBezTo>
                  <a:pt x="10272196" y="6352518"/>
                  <a:pt x="10263446" y="6339056"/>
                  <a:pt x="10227126" y="6348100"/>
                </a:cubicBezTo>
                <a:cubicBezTo>
                  <a:pt x="10196351" y="6318664"/>
                  <a:pt x="10199174" y="6342674"/>
                  <a:pt x="10163542" y="6343141"/>
                </a:cubicBezTo>
                <a:cubicBezTo>
                  <a:pt x="10134376" y="6345476"/>
                  <a:pt x="10177885" y="6359944"/>
                  <a:pt x="10151161" y="6358763"/>
                </a:cubicBezTo>
                <a:cubicBezTo>
                  <a:pt x="10126522" y="6349492"/>
                  <a:pt x="10117113" y="6369683"/>
                  <a:pt x="10092125" y="6358861"/>
                </a:cubicBezTo>
                <a:cubicBezTo>
                  <a:pt x="10107302" y="6344459"/>
                  <a:pt x="10032910" y="6356018"/>
                  <a:pt x="10037958" y="6342614"/>
                </a:cubicBezTo>
                <a:cubicBezTo>
                  <a:pt x="10003046" y="6359008"/>
                  <a:pt x="10003017" y="6334504"/>
                  <a:pt x="9966866" y="6337014"/>
                </a:cubicBezTo>
                <a:cubicBezTo>
                  <a:pt x="9947485" y="6342600"/>
                  <a:pt x="9935606" y="6342702"/>
                  <a:pt x="9924418" y="6333490"/>
                </a:cubicBezTo>
                <a:cubicBezTo>
                  <a:pt x="9834150" y="6361084"/>
                  <a:pt x="9880223" y="6330704"/>
                  <a:pt x="9806001" y="6337361"/>
                </a:cubicBezTo>
                <a:cubicBezTo>
                  <a:pt x="9740686" y="6345638"/>
                  <a:pt x="9670300" y="6348205"/>
                  <a:pt x="9596449" y="6376180"/>
                </a:cubicBezTo>
                <a:cubicBezTo>
                  <a:pt x="9581101" y="6384665"/>
                  <a:pt x="9553986" y="6385744"/>
                  <a:pt x="9535890" y="6378590"/>
                </a:cubicBezTo>
                <a:cubicBezTo>
                  <a:pt x="9532775" y="6377359"/>
                  <a:pt x="9530052" y="6375925"/>
                  <a:pt x="9527805" y="6374334"/>
                </a:cubicBezTo>
                <a:cubicBezTo>
                  <a:pt x="9481894" y="6394749"/>
                  <a:pt x="9464762" y="6381055"/>
                  <a:pt x="9441373" y="6395633"/>
                </a:cubicBezTo>
                <a:cubicBezTo>
                  <a:pt x="9381290" y="6397202"/>
                  <a:pt x="9341618" y="6377583"/>
                  <a:pt x="9320149" y="6390280"/>
                </a:cubicBezTo>
                <a:cubicBezTo>
                  <a:pt x="9291150" y="6386896"/>
                  <a:pt x="9257768" y="6367103"/>
                  <a:pt x="9229488" y="6380382"/>
                </a:cubicBezTo>
                <a:cubicBezTo>
                  <a:pt x="9230007" y="6377216"/>
                  <a:pt x="9227921" y="6376045"/>
                  <a:pt x="9224285" y="6375920"/>
                </a:cubicBezTo>
                <a:lnTo>
                  <a:pt x="9217537" y="6376762"/>
                </a:lnTo>
                <a:lnTo>
                  <a:pt x="9214728" y="6381637"/>
                </a:lnTo>
                <a:cubicBezTo>
                  <a:pt x="9202170" y="6398803"/>
                  <a:pt x="9191484" y="6381138"/>
                  <a:pt x="9161049" y="6384539"/>
                </a:cubicBezTo>
                <a:cubicBezTo>
                  <a:pt x="9146336" y="6385184"/>
                  <a:pt x="9147761" y="6380673"/>
                  <a:pt x="9149697" y="6376552"/>
                </a:cubicBezTo>
                <a:lnTo>
                  <a:pt x="9150803" y="6372240"/>
                </a:lnTo>
                <a:lnTo>
                  <a:pt x="9141448" y="6372359"/>
                </a:lnTo>
                <a:lnTo>
                  <a:pt x="9137486" y="6372055"/>
                </a:lnTo>
                <a:lnTo>
                  <a:pt x="9126952" y="6375163"/>
                </a:lnTo>
                <a:cubicBezTo>
                  <a:pt x="9117353" y="6375502"/>
                  <a:pt x="9107828" y="6372135"/>
                  <a:pt x="9098334" y="6372861"/>
                </a:cubicBezTo>
                <a:cubicBezTo>
                  <a:pt x="9093587" y="6373224"/>
                  <a:pt x="9088847" y="6374610"/>
                  <a:pt x="9084110" y="6377995"/>
                </a:cubicBezTo>
                <a:cubicBezTo>
                  <a:pt x="9105864" y="6390113"/>
                  <a:pt x="9028073" y="6387966"/>
                  <a:pt x="9039515" y="6400351"/>
                </a:cubicBezTo>
                <a:cubicBezTo>
                  <a:pt x="8997651" y="6388705"/>
                  <a:pt x="9009590" y="6412472"/>
                  <a:pt x="8973305" y="6414442"/>
                </a:cubicBezTo>
                <a:cubicBezTo>
                  <a:pt x="8951781" y="6411385"/>
                  <a:pt x="8940212" y="6412734"/>
                  <a:pt x="8933861" y="6423031"/>
                </a:cubicBezTo>
                <a:cubicBezTo>
                  <a:pt x="8832841" y="6407267"/>
                  <a:pt x="8892362" y="6431116"/>
                  <a:pt x="8817130" y="6433703"/>
                </a:cubicBezTo>
                <a:cubicBezTo>
                  <a:pt x="8749745" y="6433633"/>
                  <a:pt x="8680232" y="6439719"/>
                  <a:pt x="8594947" y="6421586"/>
                </a:cubicBezTo>
                <a:cubicBezTo>
                  <a:pt x="8575919" y="6415227"/>
                  <a:pt x="8549096" y="6417484"/>
                  <a:pt x="8535041" y="6426626"/>
                </a:cubicBezTo>
                <a:cubicBezTo>
                  <a:pt x="8532621" y="6428200"/>
                  <a:pt x="8530681" y="6429922"/>
                  <a:pt x="8529279" y="6431739"/>
                </a:cubicBezTo>
                <a:cubicBezTo>
                  <a:pt x="8474783" y="6417534"/>
                  <a:pt x="8464858" y="6432901"/>
                  <a:pt x="8435056" y="6421613"/>
                </a:cubicBezTo>
                <a:cubicBezTo>
                  <a:pt x="8376022" y="6427411"/>
                  <a:pt x="8347129" y="6451271"/>
                  <a:pt x="8320108" y="6441573"/>
                </a:cubicBezTo>
                <a:cubicBezTo>
                  <a:pt x="8293638" y="6448387"/>
                  <a:pt x="8270932" y="6471649"/>
                  <a:pt x="8237020" y="6462216"/>
                </a:cubicBezTo>
                <a:cubicBezTo>
                  <a:pt x="8245222" y="6474245"/>
                  <a:pt x="8197387" y="6460392"/>
                  <a:pt x="8188860" y="6471379"/>
                </a:cubicBezTo>
                <a:cubicBezTo>
                  <a:pt x="8184024" y="6480393"/>
                  <a:pt x="8168383" y="6478291"/>
                  <a:pt x="8155558" y="6480722"/>
                </a:cubicBezTo>
                <a:cubicBezTo>
                  <a:pt x="8144819" y="6489457"/>
                  <a:pt x="8082218" y="6493172"/>
                  <a:pt x="8061412" y="6490111"/>
                </a:cubicBezTo>
                <a:cubicBezTo>
                  <a:pt x="8004043" y="6475925"/>
                  <a:pt x="7947523" y="6510024"/>
                  <a:pt x="7901437" y="6499659"/>
                </a:cubicBezTo>
                <a:cubicBezTo>
                  <a:pt x="7888774" y="6499544"/>
                  <a:pt x="7877960" y="6500846"/>
                  <a:pt x="7868353" y="6503024"/>
                </a:cubicBezTo>
                <a:lnTo>
                  <a:pt x="7843779" y="6511212"/>
                </a:lnTo>
                <a:lnTo>
                  <a:pt x="7841448" y="6517728"/>
                </a:lnTo>
                <a:lnTo>
                  <a:pt x="7823871" y="6520429"/>
                </a:lnTo>
                <a:lnTo>
                  <a:pt x="7820005" y="6522254"/>
                </a:lnTo>
                <a:cubicBezTo>
                  <a:pt x="7812641" y="6525763"/>
                  <a:pt x="7805193" y="6529063"/>
                  <a:pt x="7797020" y="6531612"/>
                </a:cubicBezTo>
                <a:cubicBezTo>
                  <a:pt x="7782159" y="6505259"/>
                  <a:pt x="7725050" y="6548941"/>
                  <a:pt x="7727879" y="6524102"/>
                </a:cubicBezTo>
                <a:cubicBezTo>
                  <a:pt x="7680386" y="6533519"/>
                  <a:pt x="7695538" y="6507405"/>
                  <a:pt x="7659324" y="6537474"/>
                </a:cubicBezTo>
                <a:cubicBezTo>
                  <a:pt x="7566636" y="6535069"/>
                  <a:pt x="7462452" y="6568928"/>
                  <a:pt x="7374068" y="6552862"/>
                </a:cubicBezTo>
                <a:cubicBezTo>
                  <a:pt x="7393454" y="6562410"/>
                  <a:pt x="7373124" y="6578225"/>
                  <a:pt x="7346163" y="6577609"/>
                </a:cubicBezTo>
                <a:cubicBezTo>
                  <a:pt x="7419349" y="6615756"/>
                  <a:pt x="7219942" y="6557562"/>
                  <a:pt x="7235023" y="6591880"/>
                </a:cubicBezTo>
                <a:cubicBezTo>
                  <a:pt x="7203144" y="6564271"/>
                  <a:pt x="7057485" y="6539224"/>
                  <a:pt x="7039074" y="6572474"/>
                </a:cubicBezTo>
                <a:cubicBezTo>
                  <a:pt x="6966094" y="6582775"/>
                  <a:pt x="6893201" y="6571018"/>
                  <a:pt x="6833428" y="6596853"/>
                </a:cubicBezTo>
                <a:cubicBezTo>
                  <a:pt x="6827113" y="6593647"/>
                  <a:pt x="6820080" y="6591377"/>
                  <a:pt x="6812583" y="6589775"/>
                </a:cubicBezTo>
                <a:lnTo>
                  <a:pt x="6790242" y="6586880"/>
                </a:lnTo>
                <a:lnTo>
                  <a:pt x="6787846" y="6588046"/>
                </a:lnTo>
                <a:cubicBezTo>
                  <a:pt x="6776461" y="6590858"/>
                  <a:pt x="6768832" y="6590687"/>
                  <a:pt x="6762881" y="6589201"/>
                </a:cubicBezTo>
                <a:lnTo>
                  <a:pt x="6756732" y="6586412"/>
                </a:lnTo>
                <a:lnTo>
                  <a:pt x="6739390" y="6586250"/>
                </a:lnTo>
                <a:lnTo>
                  <a:pt x="6704653" y="6583365"/>
                </a:lnTo>
                <a:lnTo>
                  <a:pt x="6698694" y="6585233"/>
                </a:lnTo>
                <a:lnTo>
                  <a:pt x="6647142" y="6584630"/>
                </a:lnTo>
                <a:lnTo>
                  <a:pt x="6646688" y="6585765"/>
                </a:lnTo>
                <a:cubicBezTo>
                  <a:pt x="6644494" y="6588296"/>
                  <a:pt x="6640660" y="6590137"/>
                  <a:pt x="6633278" y="6590589"/>
                </a:cubicBezTo>
                <a:cubicBezTo>
                  <a:pt x="6648367" y="6606646"/>
                  <a:pt x="6630160" y="6597288"/>
                  <a:pt x="6607065" y="6597202"/>
                </a:cubicBezTo>
                <a:cubicBezTo>
                  <a:pt x="6625347" y="6622121"/>
                  <a:pt x="6557475" y="6611760"/>
                  <a:pt x="6549804" y="6626596"/>
                </a:cubicBezTo>
                <a:cubicBezTo>
                  <a:pt x="6532425" y="6625972"/>
                  <a:pt x="6514382" y="6625766"/>
                  <a:pt x="6496083" y="6626095"/>
                </a:cubicBezTo>
                <a:lnTo>
                  <a:pt x="6485389" y="6626617"/>
                </a:lnTo>
                <a:lnTo>
                  <a:pt x="6485223" y="6626886"/>
                </a:lnTo>
                <a:cubicBezTo>
                  <a:pt x="6483001" y="6627550"/>
                  <a:pt x="6479520" y="6627927"/>
                  <a:pt x="6474035" y="6627950"/>
                </a:cubicBezTo>
                <a:lnTo>
                  <a:pt x="6465888" y="6627571"/>
                </a:lnTo>
                <a:lnTo>
                  <a:pt x="6445139" y="6628585"/>
                </a:lnTo>
                <a:lnTo>
                  <a:pt x="6438312" y="6630646"/>
                </a:lnTo>
                <a:cubicBezTo>
                  <a:pt x="6417397" y="6642787"/>
                  <a:pt x="6447851" y="6675286"/>
                  <a:pt x="6392168" y="6665569"/>
                </a:cubicBezTo>
                <a:cubicBezTo>
                  <a:pt x="6343510" y="6677589"/>
                  <a:pt x="6330169" y="6701494"/>
                  <a:pt x="6272304" y="6700835"/>
                </a:cubicBezTo>
                <a:cubicBezTo>
                  <a:pt x="6226827" y="6712160"/>
                  <a:pt x="6194756" y="6728533"/>
                  <a:pt x="6150447" y="6732895"/>
                </a:cubicBezTo>
                <a:cubicBezTo>
                  <a:pt x="6140653" y="6742032"/>
                  <a:pt x="6128186" y="6747742"/>
                  <a:pt x="6104787" y="6743117"/>
                </a:cubicBezTo>
                <a:cubicBezTo>
                  <a:pt x="6064916" y="6755994"/>
                  <a:pt x="6067350" y="6769968"/>
                  <a:pt x="6030197" y="6767449"/>
                </a:cubicBezTo>
                <a:cubicBezTo>
                  <a:pt x="6025714" y="6799897"/>
                  <a:pt x="6010615" y="6777056"/>
                  <a:pt x="5980285" y="6782421"/>
                </a:cubicBezTo>
                <a:cubicBezTo>
                  <a:pt x="5954036" y="6784991"/>
                  <a:pt x="5980131" y="6764424"/>
                  <a:pt x="5958496" y="6769874"/>
                </a:cubicBezTo>
                <a:cubicBezTo>
                  <a:pt x="5944505" y="6782527"/>
                  <a:pt x="5921893" y="6765237"/>
                  <a:pt x="5908732" y="6779393"/>
                </a:cubicBezTo>
                <a:cubicBezTo>
                  <a:pt x="5931989" y="6790347"/>
                  <a:pt x="5860959" y="6791681"/>
                  <a:pt x="5874963" y="6803355"/>
                </a:cubicBezTo>
                <a:cubicBezTo>
                  <a:pt x="5833647" y="6793755"/>
                  <a:pt x="5851456" y="6816602"/>
                  <a:pt x="5819199" y="6820147"/>
                </a:cubicBezTo>
                <a:cubicBezTo>
                  <a:pt x="5798819" y="6818094"/>
                  <a:pt x="5788750" y="6819934"/>
                  <a:pt x="5786035" y="6830341"/>
                </a:cubicBezTo>
                <a:cubicBezTo>
                  <a:pt x="5689973" y="6819312"/>
                  <a:pt x="5750863" y="6840131"/>
                  <a:pt x="5683543" y="6846008"/>
                </a:cubicBezTo>
                <a:cubicBezTo>
                  <a:pt x="5622546" y="6848924"/>
                  <a:pt x="5561433" y="6857988"/>
                  <a:pt x="5478912" y="6843932"/>
                </a:cubicBezTo>
                <a:cubicBezTo>
                  <a:pt x="5459815" y="6838522"/>
                  <a:pt x="5436209" y="6841929"/>
                  <a:pt x="5426182" y="6851543"/>
                </a:cubicBezTo>
                <a:cubicBezTo>
                  <a:pt x="5424458" y="6853198"/>
                  <a:pt x="5423209" y="6854977"/>
                  <a:pt x="5422476" y="6856827"/>
                </a:cubicBezTo>
                <a:cubicBezTo>
                  <a:pt x="5368974" y="6845270"/>
                  <a:pt x="5364519" y="6860824"/>
                  <a:pt x="5334223" y="6851042"/>
                </a:cubicBezTo>
                <a:lnTo>
                  <a:pt x="5307101" y="6857999"/>
                </a:lnTo>
                <a:lnTo>
                  <a:pt x="0" y="6857999"/>
                </a:lnTo>
                <a:lnTo>
                  <a:pt x="0" y="2143233"/>
                </a:lnTo>
                <a:lnTo>
                  <a:pt x="23798" y="2139906"/>
                </a:lnTo>
                <a:cubicBezTo>
                  <a:pt x="74043" y="2136293"/>
                  <a:pt x="38977" y="2165571"/>
                  <a:pt x="87258" y="2143366"/>
                </a:cubicBezTo>
                <a:cubicBezTo>
                  <a:pt x="122965" y="2137787"/>
                  <a:pt x="117457" y="2188700"/>
                  <a:pt x="156013" y="2163361"/>
                </a:cubicBezTo>
                <a:cubicBezTo>
                  <a:pt x="199419" y="2162157"/>
                  <a:pt x="225310" y="2180084"/>
                  <a:pt x="266777" y="2165405"/>
                </a:cubicBezTo>
                <a:cubicBezTo>
                  <a:pt x="307408" y="2164360"/>
                  <a:pt x="341751" y="2171054"/>
                  <a:pt x="376805" y="2164126"/>
                </a:cubicBezTo>
                <a:cubicBezTo>
                  <a:pt x="390105" y="2169833"/>
                  <a:pt x="403012" y="2171855"/>
                  <a:pt x="416820" y="2162058"/>
                </a:cubicBezTo>
                <a:cubicBezTo>
                  <a:pt x="454441" y="2163754"/>
                  <a:pt x="462164" y="2176725"/>
                  <a:pt x="487366" y="2165444"/>
                </a:cubicBezTo>
                <a:cubicBezTo>
                  <a:pt x="512638" y="2193098"/>
                  <a:pt x="508069" y="2169186"/>
                  <a:pt x="533680" y="2166550"/>
                </a:cubicBezTo>
                <a:cubicBezTo>
                  <a:pt x="554439" y="2162433"/>
                  <a:pt x="521576" y="2150568"/>
                  <a:pt x="540946" y="2150128"/>
                </a:cubicBezTo>
                <a:cubicBezTo>
                  <a:pt x="559671" y="2157928"/>
                  <a:pt x="564313" y="2137102"/>
                  <a:pt x="583453" y="2146439"/>
                </a:cubicBezTo>
                <a:cubicBezTo>
                  <a:pt x="574045" y="2161807"/>
                  <a:pt x="626400" y="2145688"/>
                  <a:pt x="624180" y="2159439"/>
                </a:cubicBezTo>
                <a:cubicBezTo>
                  <a:pt x="647591" y="2140873"/>
                  <a:pt x="650201" y="2165450"/>
                  <a:pt x="675971" y="2160733"/>
                </a:cubicBezTo>
                <a:cubicBezTo>
                  <a:pt x="689339" y="2153950"/>
                  <a:pt x="697882" y="2153126"/>
                  <a:pt x="706914" y="2161686"/>
                </a:cubicBezTo>
                <a:cubicBezTo>
                  <a:pt x="769009" y="2128516"/>
                  <a:pt x="739035" y="2161792"/>
                  <a:pt x="791788" y="2150599"/>
                </a:cubicBezTo>
                <a:cubicBezTo>
                  <a:pt x="837950" y="2138324"/>
                  <a:pt x="852628" y="2155297"/>
                  <a:pt x="902857" y="2122745"/>
                </a:cubicBezTo>
                <a:cubicBezTo>
                  <a:pt x="913016" y="2113301"/>
                  <a:pt x="967730" y="2097173"/>
                  <a:pt x="981959" y="2092815"/>
                </a:cubicBezTo>
                <a:cubicBezTo>
                  <a:pt x="996188" y="2088456"/>
                  <a:pt x="986445" y="2095133"/>
                  <a:pt x="988232" y="2096592"/>
                </a:cubicBezTo>
                <a:cubicBezTo>
                  <a:pt x="1019139" y="2073321"/>
                  <a:pt x="1032924" y="2086016"/>
                  <a:pt x="1048229" y="2069972"/>
                </a:cubicBezTo>
                <a:cubicBezTo>
                  <a:pt x="1091335" y="2064742"/>
                  <a:pt x="1121978" y="2082008"/>
                  <a:pt x="1136098" y="2067967"/>
                </a:cubicBezTo>
                <a:cubicBezTo>
                  <a:pt x="1157340" y="2069596"/>
                  <a:pt x="1183471" y="2087419"/>
                  <a:pt x="1202436" y="2072380"/>
                </a:cubicBezTo>
                <a:cubicBezTo>
                  <a:pt x="1202276" y="2085209"/>
                  <a:pt x="1228778" y="2063479"/>
                  <a:pt x="1239614" y="2072295"/>
                </a:cubicBezTo>
                <a:cubicBezTo>
                  <a:pt x="1247024" y="2079920"/>
                  <a:pt x="1256792" y="2075104"/>
                  <a:pt x="1266687" y="2075072"/>
                </a:cubicBezTo>
                <a:cubicBezTo>
                  <a:pt x="1278018" y="2081364"/>
                  <a:pt x="1322622" y="2073526"/>
                  <a:pt x="1335495" y="2066868"/>
                </a:cubicBezTo>
                <a:cubicBezTo>
                  <a:pt x="1368381" y="2043096"/>
                  <a:pt x="1422617" y="2065011"/>
                  <a:pt x="1449503" y="2046887"/>
                </a:cubicBezTo>
                <a:cubicBezTo>
                  <a:pt x="1458132" y="2044484"/>
                  <a:pt x="1466138" y="2043753"/>
                  <a:pt x="1473714" y="2044066"/>
                </a:cubicBezTo>
                <a:lnTo>
                  <a:pt x="1494279" y="2047336"/>
                </a:lnTo>
                <a:lnTo>
                  <a:pt x="1498838" y="2053057"/>
                </a:lnTo>
                <a:lnTo>
                  <a:pt x="1512113" y="2052421"/>
                </a:lnTo>
                <a:lnTo>
                  <a:pt x="1515595" y="2053441"/>
                </a:lnTo>
                <a:cubicBezTo>
                  <a:pt x="1522236" y="2055416"/>
                  <a:pt x="1528840" y="2057179"/>
                  <a:pt x="1535601" y="2058100"/>
                </a:cubicBezTo>
                <a:cubicBezTo>
                  <a:pt x="1533819" y="2030557"/>
                  <a:pt x="1592812" y="2061403"/>
                  <a:pt x="1579590" y="2038490"/>
                </a:cubicBezTo>
                <a:cubicBezTo>
                  <a:pt x="1616426" y="2038767"/>
                  <a:pt x="1594177" y="2016885"/>
                  <a:pt x="1632661" y="2038680"/>
                </a:cubicBezTo>
                <a:cubicBezTo>
                  <a:pt x="1695112" y="2019618"/>
                  <a:pt x="1728303" y="2044586"/>
                  <a:pt x="1781597" y="2013421"/>
                </a:cubicBezTo>
                <a:cubicBezTo>
                  <a:pt x="1834196" y="2009160"/>
                  <a:pt x="1902538" y="2002271"/>
                  <a:pt x="1942299" y="1995238"/>
                </a:cubicBezTo>
                <a:cubicBezTo>
                  <a:pt x="1987356" y="1969382"/>
                  <a:pt x="2046051" y="1931285"/>
                  <a:pt x="2073776" y="1959306"/>
                </a:cubicBezTo>
                <a:cubicBezTo>
                  <a:pt x="2128486" y="1955797"/>
                  <a:pt x="2173117" y="1931503"/>
                  <a:pt x="2225830" y="1945035"/>
                </a:cubicBezTo>
                <a:cubicBezTo>
                  <a:pt x="2228705" y="1940868"/>
                  <a:pt x="2232493" y="1937453"/>
                  <a:pt x="2236906" y="1934583"/>
                </a:cubicBezTo>
                <a:lnTo>
                  <a:pt x="2250907" y="1927805"/>
                </a:lnTo>
                <a:lnTo>
                  <a:pt x="2253081" y="1928470"/>
                </a:lnTo>
                <a:cubicBezTo>
                  <a:pt x="2262162" y="1929060"/>
                  <a:pt x="2267315" y="1927517"/>
                  <a:pt x="2270720" y="1925037"/>
                </a:cubicBezTo>
                <a:lnTo>
                  <a:pt x="2273667" y="1921293"/>
                </a:lnTo>
                <a:lnTo>
                  <a:pt x="2285482" y="1917998"/>
                </a:lnTo>
                <a:lnTo>
                  <a:pt x="2307986" y="1908982"/>
                </a:lnTo>
                <a:lnTo>
                  <a:pt x="2312921" y="1909665"/>
                </a:lnTo>
                <a:lnTo>
                  <a:pt x="2347989" y="1899756"/>
                </a:lnTo>
                <a:lnTo>
                  <a:pt x="2348816" y="1900744"/>
                </a:lnTo>
                <a:cubicBezTo>
                  <a:pt x="2351467" y="1902733"/>
                  <a:pt x="2354933" y="1903776"/>
                  <a:pt x="2360199" y="1902864"/>
                </a:cubicBezTo>
                <a:cubicBezTo>
                  <a:pt x="2357148" y="1920740"/>
                  <a:pt x="2365381" y="1908616"/>
                  <a:pt x="2381173" y="1904351"/>
                </a:cubicBezTo>
                <a:cubicBezTo>
                  <a:pt x="2379960" y="1931162"/>
                  <a:pt x="2421782" y="1909095"/>
                  <a:pt x="2433782" y="1921696"/>
                </a:cubicBezTo>
                <a:cubicBezTo>
                  <a:pt x="2445411" y="1917959"/>
                  <a:pt x="2457686" y="1914495"/>
                  <a:pt x="2470381" y="1911489"/>
                </a:cubicBezTo>
                <a:lnTo>
                  <a:pt x="2477951" y="1910044"/>
                </a:lnTo>
                <a:lnTo>
                  <a:pt x="2478187" y="1910267"/>
                </a:lnTo>
                <a:cubicBezTo>
                  <a:pt x="2480012" y="1910490"/>
                  <a:pt x="2482569" y="1910217"/>
                  <a:pt x="2486339" y="1909244"/>
                </a:cubicBezTo>
                <a:lnTo>
                  <a:pt x="2491753" y="1907410"/>
                </a:lnTo>
                <a:lnTo>
                  <a:pt x="2506438" y="1904607"/>
                </a:lnTo>
                <a:lnTo>
                  <a:pt x="2512055" y="1905314"/>
                </a:lnTo>
                <a:cubicBezTo>
                  <a:pt x="2531909" y="1912973"/>
                  <a:pt x="2525790" y="1949139"/>
                  <a:pt x="2559550" y="1929886"/>
                </a:cubicBezTo>
                <a:cubicBezTo>
                  <a:pt x="2598368" y="1932405"/>
                  <a:pt x="2618373" y="1952531"/>
                  <a:pt x="2657743" y="1941427"/>
                </a:cubicBezTo>
                <a:cubicBezTo>
                  <a:pt x="2694066" y="1943866"/>
                  <a:pt x="2723489" y="1953496"/>
                  <a:pt x="2755845" y="1949581"/>
                </a:cubicBezTo>
                <a:cubicBezTo>
                  <a:pt x="2766710" y="1956423"/>
                  <a:pt x="2777851" y="1959550"/>
                  <a:pt x="2791790" y="1950948"/>
                </a:cubicBezTo>
                <a:cubicBezTo>
                  <a:pt x="2824975" y="1955867"/>
                  <a:pt x="2829653" y="1969486"/>
                  <a:pt x="2853980" y="1960379"/>
                </a:cubicBezTo>
                <a:cubicBezTo>
                  <a:pt x="2867339" y="1982719"/>
                  <a:pt x="2870664" y="1974650"/>
                  <a:pt x="2881292" y="1969035"/>
                </a:cubicBezTo>
                <a:lnTo>
                  <a:pt x="2882690" y="1968669"/>
                </a:lnTo>
                <a:lnTo>
                  <a:pt x="2884480" y="1971856"/>
                </a:lnTo>
                <a:lnTo>
                  <a:pt x="2889504" y="1973560"/>
                </a:lnTo>
                <a:lnTo>
                  <a:pt x="2904507" y="1973450"/>
                </a:lnTo>
                <a:lnTo>
                  <a:pt x="2910361" y="1972623"/>
                </a:lnTo>
                <a:cubicBezTo>
                  <a:pt x="2914314" y="1972346"/>
                  <a:pt x="2916841" y="1972538"/>
                  <a:pt x="2918476" y="1973085"/>
                </a:cubicBezTo>
                <a:cubicBezTo>
                  <a:pt x="2918519" y="1973172"/>
                  <a:pt x="2918565" y="1973259"/>
                  <a:pt x="2918608" y="1973346"/>
                </a:cubicBezTo>
                <a:lnTo>
                  <a:pt x="2926342" y="1973289"/>
                </a:lnTo>
                <a:cubicBezTo>
                  <a:pt x="2939546" y="1972624"/>
                  <a:pt x="2952540" y="1971432"/>
                  <a:pt x="2965031" y="1969856"/>
                </a:cubicBezTo>
                <a:cubicBezTo>
                  <a:pt x="2971305" y="1984385"/>
                  <a:pt x="3019698" y="1970246"/>
                  <a:pt x="3007773" y="1996347"/>
                </a:cubicBezTo>
                <a:cubicBezTo>
                  <a:pt x="3024413" y="1995002"/>
                  <a:pt x="3037063" y="1984582"/>
                  <a:pt x="3026997" y="2001580"/>
                </a:cubicBezTo>
                <a:cubicBezTo>
                  <a:pt x="3032338" y="2001634"/>
                  <a:pt x="3035193" y="2003280"/>
                  <a:pt x="3036901" y="2005710"/>
                </a:cubicBezTo>
                <a:lnTo>
                  <a:pt x="3037285" y="2006829"/>
                </a:lnTo>
                <a:lnTo>
                  <a:pt x="3074407" y="2003411"/>
                </a:lnTo>
                <a:lnTo>
                  <a:pt x="3078795" y="2004969"/>
                </a:lnTo>
                <a:lnTo>
                  <a:pt x="3103685" y="2000166"/>
                </a:lnTo>
                <a:lnTo>
                  <a:pt x="3116175" y="1999058"/>
                </a:lnTo>
                <a:lnTo>
                  <a:pt x="3120468" y="1995915"/>
                </a:lnTo>
                <a:cubicBezTo>
                  <a:pt x="3124679" y="1994091"/>
                  <a:pt x="3130170" y="1993504"/>
                  <a:pt x="3138514" y="1995716"/>
                </a:cubicBezTo>
                <a:lnTo>
                  <a:pt x="3140299" y="1996760"/>
                </a:lnTo>
                <a:lnTo>
                  <a:pt x="3156256" y="1992625"/>
                </a:lnTo>
                <a:cubicBezTo>
                  <a:pt x="3161579" y="1990603"/>
                  <a:pt x="3166532" y="1987932"/>
                  <a:pt x="3170922" y="1984357"/>
                </a:cubicBezTo>
                <a:cubicBezTo>
                  <a:pt x="3215296" y="2007127"/>
                  <a:pt x="3279153" y="1979394"/>
                  <a:pt x="3332263" y="1985792"/>
                </a:cubicBezTo>
                <a:cubicBezTo>
                  <a:pt x="3365071" y="1970632"/>
                  <a:pt x="3439000" y="1997025"/>
                  <a:pt x="3460591" y="1967471"/>
                </a:cubicBezTo>
                <a:cubicBezTo>
                  <a:pt x="3451444" y="2002870"/>
                  <a:pt x="3556491" y="1969109"/>
                  <a:pt x="3595015" y="1975790"/>
                </a:cubicBezTo>
                <a:cubicBezTo>
                  <a:pt x="3658347" y="1975113"/>
                  <a:pt x="3722805" y="1993634"/>
                  <a:pt x="3769101" y="1999150"/>
                </a:cubicBezTo>
                <a:cubicBezTo>
                  <a:pt x="3796708" y="2027471"/>
                  <a:pt x="3784478" y="2001987"/>
                  <a:pt x="3819178" y="2008885"/>
                </a:cubicBezTo>
                <a:cubicBezTo>
                  <a:pt x="3815893" y="1984013"/>
                  <a:pt x="3859241" y="2024909"/>
                  <a:pt x="3868628" y="1997548"/>
                </a:cubicBezTo>
                <a:cubicBezTo>
                  <a:pt x="3874646" y="1999671"/>
                  <a:pt x="3880179" y="2002589"/>
                  <a:pt x="3885662" y="2005723"/>
                </a:cubicBezTo>
                <a:lnTo>
                  <a:pt x="3888539" y="2007351"/>
                </a:lnTo>
                <a:lnTo>
                  <a:pt x="3901342" y="2009114"/>
                </a:lnTo>
                <a:lnTo>
                  <a:pt x="3903349" y="2015552"/>
                </a:lnTo>
                <a:lnTo>
                  <a:pt x="3921468" y="2022461"/>
                </a:lnTo>
                <a:cubicBezTo>
                  <a:pt x="3928503" y="2024132"/>
                  <a:pt x="3936363" y="2024854"/>
                  <a:pt x="3945480" y="2024047"/>
                </a:cubicBezTo>
                <a:cubicBezTo>
                  <a:pt x="3978176" y="2011092"/>
                  <a:pt x="4020619" y="2042364"/>
                  <a:pt x="4061250" y="2024945"/>
                </a:cubicBezTo>
                <a:cubicBezTo>
                  <a:pt x="4076090" y="2020726"/>
                  <a:pt x="4121392" y="2021057"/>
                  <a:pt x="4129570" y="2029272"/>
                </a:cubicBezTo>
                <a:cubicBezTo>
                  <a:pt x="4138935" y="2031020"/>
                  <a:pt x="4150099" y="2028050"/>
                  <a:pt x="4154036" y="2036868"/>
                </a:cubicBezTo>
                <a:cubicBezTo>
                  <a:pt x="4160735" y="2047472"/>
                  <a:pt x="4194512" y="2030907"/>
                  <a:pt x="4189204" y="2043474"/>
                </a:cubicBezTo>
                <a:cubicBezTo>
                  <a:pt x="4213171" y="2032123"/>
                  <a:pt x="4230703" y="2054320"/>
                  <a:pt x="4250119" y="2059743"/>
                </a:cubicBezTo>
                <a:cubicBezTo>
                  <a:pt x="4259612" y="2054119"/>
                  <a:pt x="4269863" y="2056925"/>
                  <a:pt x="4283096" y="2061464"/>
                </a:cubicBezTo>
                <a:lnTo>
                  <a:pt x="4301210" y="2067352"/>
                </a:lnTo>
                <a:lnTo>
                  <a:pt x="4308819" y="2066758"/>
                </a:lnTo>
                <a:cubicBezTo>
                  <a:pt x="4318024" y="2066868"/>
                  <a:pt x="4326429" y="2067593"/>
                  <a:pt x="4333907" y="2068098"/>
                </a:cubicBezTo>
                <a:lnTo>
                  <a:pt x="4348284" y="2068116"/>
                </a:lnTo>
                <a:lnTo>
                  <a:pt x="4354009" y="2067847"/>
                </a:lnTo>
                <a:lnTo>
                  <a:pt x="4366647" y="2061827"/>
                </a:lnTo>
                <a:lnTo>
                  <a:pt x="4383151" y="2064242"/>
                </a:lnTo>
                <a:lnTo>
                  <a:pt x="4401354" y="2058245"/>
                </a:lnTo>
                <a:cubicBezTo>
                  <a:pt x="4402457" y="2059998"/>
                  <a:pt x="4403942" y="2061629"/>
                  <a:pt x="4405765" y="2063081"/>
                </a:cubicBezTo>
                <a:lnTo>
                  <a:pt x="4420601" y="2068011"/>
                </a:lnTo>
                <a:lnTo>
                  <a:pt x="4433312" y="2062239"/>
                </a:lnTo>
                <a:cubicBezTo>
                  <a:pt x="4433913" y="2071826"/>
                  <a:pt x="4448053" y="2061159"/>
                  <a:pt x="4459938" y="2058655"/>
                </a:cubicBezTo>
                <a:lnTo>
                  <a:pt x="4467257" y="2059536"/>
                </a:lnTo>
                <a:lnTo>
                  <a:pt x="4492833" y="2051951"/>
                </a:lnTo>
                <a:cubicBezTo>
                  <a:pt x="4506830" y="2048890"/>
                  <a:pt x="4520326" y="2046915"/>
                  <a:pt x="4533444" y="2045543"/>
                </a:cubicBezTo>
                <a:lnTo>
                  <a:pt x="4579902" y="2042473"/>
                </a:lnTo>
                <a:lnTo>
                  <a:pt x="4593061" y="2036537"/>
                </a:lnTo>
                <a:cubicBezTo>
                  <a:pt x="4623093" y="2030020"/>
                  <a:pt x="4659310" y="2036776"/>
                  <a:pt x="4678455" y="2022033"/>
                </a:cubicBezTo>
                <a:cubicBezTo>
                  <a:pt x="4686902" y="2019123"/>
                  <a:pt x="4694854" y="2017915"/>
                  <a:pt x="4702453" y="2017770"/>
                </a:cubicBezTo>
                <a:lnTo>
                  <a:pt x="4723263" y="2019792"/>
                </a:lnTo>
                <a:lnTo>
                  <a:pt x="4728248" y="2025217"/>
                </a:lnTo>
                <a:lnTo>
                  <a:pt x="4741475" y="2023784"/>
                </a:lnTo>
                <a:lnTo>
                  <a:pt x="4745033" y="2024591"/>
                </a:lnTo>
                <a:cubicBezTo>
                  <a:pt x="4751823" y="2026159"/>
                  <a:pt x="4758560" y="2027516"/>
                  <a:pt x="4765390" y="2028029"/>
                </a:cubicBezTo>
                <a:cubicBezTo>
                  <a:pt x="4761540" y="2000715"/>
                  <a:pt x="4822843" y="2027885"/>
                  <a:pt x="4807902" y="2005868"/>
                </a:cubicBezTo>
                <a:cubicBezTo>
                  <a:pt x="4844760" y="2003930"/>
                  <a:pt x="4820870" y="1983482"/>
                  <a:pt x="4860989" y="2002871"/>
                </a:cubicBezTo>
                <a:cubicBezTo>
                  <a:pt x="4922008" y="1980146"/>
                  <a:pt x="5009783" y="1987933"/>
                  <a:pt x="5060738" y="1953707"/>
                </a:cubicBezTo>
                <a:cubicBezTo>
                  <a:pt x="5113014" y="1946308"/>
                  <a:pt x="5135414" y="1967863"/>
                  <a:pt x="5174646" y="1958475"/>
                </a:cubicBezTo>
                <a:cubicBezTo>
                  <a:pt x="5181576" y="1926245"/>
                  <a:pt x="5266302" y="1871146"/>
                  <a:pt x="5296127" y="1897377"/>
                </a:cubicBezTo>
                <a:cubicBezTo>
                  <a:pt x="5350570" y="1890601"/>
                  <a:pt x="5393378" y="1863736"/>
                  <a:pt x="5447102" y="1874045"/>
                </a:cubicBezTo>
                <a:cubicBezTo>
                  <a:pt x="5449663" y="1869724"/>
                  <a:pt x="5453194" y="1866097"/>
                  <a:pt x="5457394" y="1862976"/>
                </a:cubicBezTo>
                <a:lnTo>
                  <a:pt x="5470885" y="1855386"/>
                </a:lnTo>
                <a:lnTo>
                  <a:pt x="5473108" y="1855919"/>
                </a:lnTo>
                <a:cubicBezTo>
                  <a:pt x="5482234" y="1855961"/>
                  <a:pt x="5487271" y="1854115"/>
                  <a:pt x="5490487" y="1851442"/>
                </a:cubicBezTo>
                <a:lnTo>
                  <a:pt x="5493156" y="1847537"/>
                </a:lnTo>
                <a:lnTo>
                  <a:pt x="5504724" y="1843550"/>
                </a:lnTo>
                <a:lnTo>
                  <a:pt x="5526552" y="1833223"/>
                </a:lnTo>
                <a:lnTo>
                  <a:pt x="5531534" y="1833606"/>
                </a:lnTo>
                <a:lnTo>
                  <a:pt x="5565857" y="1821637"/>
                </a:lnTo>
                <a:lnTo>
                  <a:pt x="5566758" y="1822571"/>
                </a:lnTo>
                <a:cubicBezTo>
                  <a:pt x="5569560" y="1824391"/>
                  <a:pt x="5573104" y="1825220"/>
                  <a:pt x="5578300" y="1823998"/>
                </a:cubicBezTo>
                <a:cubicBezTo>
                  <a:pt x="5576590" y="1841977"/>
                  <a:pt x="5583913" y="1829412"/>
                  <a:pt x="5599385" y="1824219"/>
                </a:cubicBezTo>
                <a:cubicBezTo>
                  <a:pt x="5600181" y="1850985"/>
                  <a:pt x="5640346" y="1826505"/>
                  <a:pt x="5653291" y="1838330"/>
                </a:cubicBezTo>
                <a:cubicBezTo>
                  <a:pt x="5664639" y="1833911"/>
                  <a:pt x="5676656" y="1829727"/>
                  <a:pt x="5689123" y="1825972"/>
                </a:cubicBezTo>
                <a:lnTo>
                  <a:pt x="5696583" y="1824080"/>
                </a:lnTo>
                <a:lnTo>
                  <a:pt x="5696836" y="1824287"/>
                </a:lnTo>
                <a:cubicBezTo>
                  <a:pt x="5698678" y="1824400"/>
                  <a:pt x="5701213" y="1823974"/>
                  <a:pt x="5704910" y="1822779"/>
                </a:cubicBezTo>
                <a:lnTo>
                  <a:pt x="5710186" y="1820629"/>
                </a:lnTo>
                <a:lnTo>
                  <a:pt x="5724662" y="1816957"/>
                </a:lnTo>
                <a:lnTo>
                  <a:pt x="5730330" y="1817323"/>
                </a:lnTo>
                <a:lnTo>
                  <a:pt x="5733569" y="1819818"/>
                </a:lnTo>
                <a:lnTo>
                  <a:pt x="5734751" y="1819150"/>
                </a:lnTo>
                <a:cubicBezTo>
                  <a:pt x="5742385" y="1811473"/>
                  <a:pt x="5741789" y="1803283"/>
                  <a:pt x="5765286" y="1820584"/>
                </a:cubicBezTo>
                <a:cubicBezTo>
                  <a:pt x="5784532" y="1806446"/>
                  <a:pt x="5795499" y="1817814"/>
                  <a:pt x="5829951" y="1814425"/>
                </a:cubicBezTo>
                <a:cubicBezTo>
                  <a:pt x="5839381" y="1803221"/>
                  <a:pt x="5851644" y="1803437"/>
                  <a:pt x="5865400" y="1807121"/>
                </a:cubicBezTo>
                <a:cubicBezTo>
                  <a:pt x="5894873" y="1795832"/>
                  <a:pt x="5927910" y="1797657"/>
                  <a:pt x="5964230" y="1791246"/>
                </a:cubicBezTo>
                <a:cubicBezTo>
                  <a:pt x="5997095" y="1771694"/>
                  <a:pt x="6025977" y="1785382"/>
                  <a:pt x="6064751" y="1778450"/>
                </a:cubicBezTo>
                <a:cubicBezTo>
                  <a:pt x="6088334" y="1752766"/>
                  <a:pt x="6099508" y="1787374"/>
                  <a:pt x="6122352" y="1789671"/>
                </a:cubicBezTo>
                <a:lnTo>
                  <a:pt x="6128122" y="1788981"/>
                </a:lnTo>
                <a:lnTo>
                  <a:pt x="6141014" y="1782915"/>
                </a:lnTo>
                <a:lnTo>
                  <a:pt x="6145388" y="1779947"/>
                </a:lnTo>
                <a:cubicBezTo>
                  <a:pt x="6148578" y="1778158"/>
                  <a:pt x="6150926" y="1777299"/>
                  <a:pt x="6152799" y="1777068"/>
                </a:cubicBezTo>
                <a:lnTo>
                  <a:pt x="6153131" y="1777217"/>
                </a:lnTo>
                <a:lnTo>
                  <a:pt x="6159777" y="1774090"/>
                </a:lnTo>
                <a:cubicBezTo>
                  <a:pt x="6170646" y="1768312"/>
                  <a:pt x="6180893" y="1762216"/>
                  <a:pt x="6190386" y="1756022"/>
                </a:cubicBezTo>
                <a:cubicBezTo>
                  <a:pt x="6207960" y="1764717"/>
                  <a:pt x="6238019" y="1734533"/>
                  <a:pt x="6249518" y="1759399"/>
                </a:cubicBezTo>
                <a:cubicBezTo>
                  <a:pt x="6262790" y="1751731"/>
                  <a:pt x="6265029" y="1738657"/>
                  <a:pt x="6270527" y="1755769"/>
                </a:cubicBezTo>
                <a:cubicBezTo>
                  <a:pt x="6275192" y="1753681"/>
                  <a:pt x="6279041" y="1753811"/>
                  <a:pt x="6282550" y="1755003"/>
                </a:cubicBezTo>
                <a:lnTo>
                  <a:pt x="6283816" y="1755712"/>
                </a:lnTo>
                <a:lnTo>
                  <a:pt x="6313084" y="1738281"/>
                </a:lnTo>
                <a:lnTo>
                  <a:pt x="6318182" y="1737732"/>
                </a:lnTo>
                <a:lnTo>
                  <a:pt x="6335709" y="1724111"/>
                </a:lnTo>
                <a:lnTo>
                  <a:pt x="6345588" y="1718279"/>
                </a:lnTo>
                <a:lnTo>
                  <a:pt x="6346673" y="1714145"/>
                </a:lnTo>
                <a:cubicBezTo>
                  <a:pt x="6348796" y="1711062"/>
                  <a:pt x="6353055" y="1708421"/>
                  <a:pt x="6362126" y="1706799"/>
                </a:cubicBezTo>
                <a:lnTo>
                  <a:pt x="6364545" y="1706892"/>
                </a:lnTo>
                <a:cubicBezTo>
                  <a:pt x="6367637" y="1703281"/>
                  <a:pt x="6424942" y="1698254"/>
                  <a:pt x="6464076" y="1679171"/>
                </a:cubicBezTo>
                <a:cubicBezTo>
                  <a:pt x="6504464" y="1655724"/>
                  <a:pt x="6547114" y="1618110"/>
                  <a:pt x="6599352" y="1592397"/>
                </a:cubicBezTo>
                <a:cubicBezTo>
                  <a:pt x="6621028" y="1623320"/>
                  <a:pt x="6702628" y="1477903"/>
                  <a:pt x="6694106" y="1530854"/>
                </a:cubicBezTo>
                <a:cubicBezTo>
                  <a:pt x="6709146" y="1521510"/>
                  <a:pt x="6782557" y="1496994"/>
                  <a:pt x="6779808" y="1510598"/>
                </a:cubicBezTo>
                <a:cubicBezTo>
                  <a:pt x="6816671" y="1469344"/>
                  <a:pt x="6859225" y="1490432"/>
                  <a:pt x="6910674" y="1458095"/>
                </a:cubicBezTo>
                <a:cubicBezTo>
                  <a:pt x="6958236" y="1468911"/>
                  <a:pt x="6926351" y="1454150"/>
                  <a:pt x="6962144" y="1445637"/>
                </a:cubicBezTo>
                <a:cubicBezTo>
                  <a:pt x="6938512" y="1427780"/>
                  <a:pt x="7010208" y="1442012"/>
                  <a:pt x="6995460" y="1417188"/>
                </a:cubicBezTo>
                <a:lnTo>
                  <a:pt x="7017033" y="1416698"/>
                </a:lnTo>
                <a:lnTo>
                  <a:pt x="7020886" y="1416805"/>
                </a:lnTo>
                <a:lnTo>
                  <a:pt x="7033438" y="1413061"/>
                </a:lnTo>
                <a:lnTo>
                  <a:pt x="7040555" y="1417220"/>
                </a:lnTo>
                <a:lnTo>
                  <a:pt x="7062011" y="1415322"/>
                </a:lnTo>
                <a:cubicBezTo>
                  <a:pt x="7069494" y="1413805"/>
                  <a:pt x="7076899" y="1411231"/>
                  <a:pt x="7084117" y="1406974"/>
                </a:cubicBezTo>
                <a:cubicBezTo>
                  <a:pt x="7101577" y="1383961"/>
                  <a:pt x="7164447" y="1391139"/>
                  <a:pt x="7185047" y="1361519"/>
                </a:cubicBezTo>
                <a:cubicBezTo>
                  <a:pt x="7194363" y="1352352"/>
                  <a:pt x="7233839" y="1334552"/>
                  <a:pt x="7247783" y="1337622"/>
                </a:cubicBezTo>
                <a:cubicBezTo>
                  <a:pt x="7257348" y="1335236"/>
                  <a:pt x="7264529" y="1328498"/>
                  <a:pt x="7275307" y="1333722"/>
                </a:cubicBezTo>
                <a:cubicBezTo>
                  <a:pt x="7289966" y="1339225"/>
                  <a:pt x="7305349" y="1312996"/>
                  <a:pt x="7311261" y="1324795"/>
                </a:cubicBezTo>
                <a:cubicBezTo>
                  <a:pt x="7322509" y="1306494"/>
                  <a:pt x="7356236" y="1316612"/>
                  <a:pt x="7377571" y="1313050"/>
                </a:cubicBezTo>
                <a:cubicBezTo>
                  <a:pt x="7384603" y="1296817"/>
                  <a:pt x="7422434" y="1305349"/>
                  <a:pt x="7461694" y="1290297"/>
                </a:cubicBezTo>
                <a:cubicBezTo>
                  <a:pt x="7468925" y="1271946"/>
                  <a:pt x="7488273" y="1280301"/>
                  <a:pt x="7507193" y="1251613"/>
                </a:cubicBezTo>
                <a:cubicBezTo>
                  <a:pt x="7509613" y="1252526"/>
                  <a:pt x="7512260" y="1253190"/>
                  <a:pt x="7515052" y="1253584"/>
                </a:cubicBezTo>
                <a:cubicBezTo>
                  <a:pt x="7531272" y="1255869"/>
                  <a:pt x="7548775" y="1248744"/>
                  <a:pt x="7554146" y="1237669"/>
                </a:cubicBezTo>
                <a:cubicBezTo>
                  <a:pt x="7587383" y="1195873"/>
                  <a:pt x="7632956" y="1177588"/>
                  <a:pt x="7671846" y="1155347"/>
                </a:cubicBezTo>
                <a:cubicBezTo>
                  <a:pt x="7717626" y="1132532"/>
                  <a:pt x="7704339" y="1170169"/>
                  <a:pt x="7748774" y="1124980"/>
                </a:cubicBezTo>
                <a:cubicBezTo>
                  <a:pt x="7761564" y="1130678"/>
                  <a:pt x="7769446" y="1127888"/>
                  <a:pt x="7779182" y="1118490"/>
                </a:cubicBezTo>
                <a:cubicBezTo>
                  <a:pt x="7801901" y="1108032"/>
                  <a:pt x="7816047" y="1129940"/>
                  <a:pt x="7829932" y="1107346"/>
                </a:cubicBezTo>
                <a:cubicBezTo>
                  <a:pt x="7834286" y="1120482"/>
                  <a:pt x="7877354" y="1093242"/>
                  <a:pt x="7875510" y="1109570"/>
                </a:cubicBezTo>
                <a:cubicBezTo>
                  <a:pt x="7898453" y="1113571"/>
                  <a:pt x="7893102" y="1093377"/>
                  <a:pt x="7914918" y="1096070"/>
                </a:cubicBezTo>
                <a:cubicBezTo>
                  <a:pt x="7933463" y="1091055"/>
                  <a:pt x="7896037" y="1088002"/>
                  <a:pt x="7914188" y="1079287"/>
                </a:cubicBezTo>
                <a:cubicBezTo>
                  <a:pt x="7937737" y="1070775"/>
                  <a:pt x="7922008" y="1049943"/>
                  <a:pt x="7959552" y="1069277"/>
                </a:cubicBezTo>
                <a:cubicBezTo>
                  <a:pt x="7978616" y="1052937"/>
                  <a:pt x="7992226" y="1062990"/>
                  <a:pt x="8029450" y="1055589"/>
                </a:cubicBezTo>
                <a:lnTo>
                  <a:pt x="8038422" y="1049493"/>
                </a:lnTo>
                <a:lnTo>
                  <a:pt x="8053585" y="1058943"/>
                </a:lnTo>
                <a:cubicBezTo>
                  <a:pt x="8061619" y="1062358"/>
                  <a:pt x="8070634" y="1063636"/>
                  <a:pt x="8081474" y="1059840"/>
                </a:cubicBezTo>
                <a:cubicBezTo>
                  <a:pt x="8141491" y="1015057"/>
                  <a:pt x="8090266" y="1080479"/>
                  <a:pt x="8197391" y="1038853"/>
                </a:cubicBezTo>
                <a:cubicBezTo>
                  <a:pt x="8201677" y="1033108"/>
                  <a:pt x="8217224" y="1033020"/>
                  <a:pt x="8218531" y="1038736"/>
                </a:cubicBezTo>
                <a:cubicBezTo>
                  <a:pt x="8224749" y="1034989"/>
                  <a:pt x="8236410" y="1019803"/>
                  <a:pt x="8242405" y="1027800"/>
                </a:cubicBezTo>
                <a:cubicBezTo>
                  <a:pt x="8260401" y="1023020"/>
                  <a:pt x="8277595" y="1016764"/>
                  <a:pt x="8293586" y="1009216"/>
                </a:cubicBezTo>
                <a:lnTo>
                  <a:pt x="8325267" y="990249"/>
                </a:lnTo>
                <a:lnTo>
                  <a:pt x="8335565" y="995156"/>
                </a:lnTo>
                <a:cubicBezTo>
                  <a:pt x="8342208" y="997234"/>
                  <a:pt x="8349366" y="997680"/>
                  <a:pt x="8357350" y="994276"/>
                </a:cubicBezTo>
                <a:cubicBezTo>
                  <a:pt x="8398773" y="957879"/>
                  <a:pt x="8366593" y="1009035"/>
                  <a:pt x="8445003" y="972367"/>
                </a:cubicBezTo>
                <a:cubicBezTo>
                  <a:pt x="8447663" y="967887"/>
                  <a:pt x="8459739" y="966961"/>
                  <a:pt x="8461421" y="971111"/>
                </a:cubicBezTo>
                <a:cubicBezTo>
                  <a:pt x="8465819" y="968000"/>
                  <a:pt x="8473109" y="956137"/>
                  <a:pt x="8478704" y="961712"/>
                </a:cubicBezTo>
                <a:cubicBezTo>
                  <a:pt x="8505565" y="952663"/>
                  <a:pt x="8529238" y="939426"/>
                  <a:pt x="8547429" y="923277"/>
                </a:cubicBezTo>
                <a:cubicBezTo>
                  <a:pt x="8576531" y="919061"/>
                  <a:pt x="8579138" y="912461"/>
                  <a:pt x="8579319" y="905576"/>
                </a:cubicBezTo>
                <a:cubicBezTo>
                  <a:pt x="8579529" y="904096"/>
                  <a:pt x="8579740" y="902618"/>
                  <a:pt x="8579950" y="901139"/>
                </a:cubicBezTo>
                <a:lnTo>
                  <a:pt x="8589038" y="903946"/>
                </a:lnTo>
                <a:cubicBezTo>
                  <a:pt x="8598255" y="904433"/>
                  <a:pt x="8605836" y="900079"/>
                  <a:pt x="8612581" y="893445"/>
                </a:cubicBezTo>
                <a:lnTo>
                  <a:pt x="8620213" y="884417"/>
                </a:lnTo>
                <a:lnTo>
                  <a:pt x="8636849" y="879570"/>
                </a:lnTo>
                <a:cubicBezTo>
                  <a:pt x="8647569" y="875664"/>
                  <a:pt x="8658506" y="871048"/>
                  <a:pt x="8678353" y="868709"/>
                </a:cubicBezTo>
                <a:cubicBezTo>
                  <a:pt x="8676250" y="844726"/>
                  <a:pt x="8711895" y="858913"/>
                  <a:pt x="8721366" y="848445"/>
                </a:cubicBezTo>
                <a:cubicBezTo>
                  <a:pt x="8730651" y="852242"/>
                  <a:pt x="8737642" y="851631"/>
                  <a:pt x="8743257" y="848457"/>
                </a:cubicBezTo>
                <a:lnTo>
                  <a:pt x="8755719" y="834419"/>
                </a:lnTo>
                <a:lnTo>
                  <a:pt x="8776970" y="830126"/>
                </a:lnTo>
                <a:cubicBezTo>
                  <a:pt x="8786153" y="826014"/>
                  <a:pt x="8792888" y="819621"/>
                  <a:pt x="8795998" y="809645"/>
                </a:cubicBezTo>
                <a:cubicBezTo>
                  <a:pt x="8805952" y="821837"/>
                  <a:pt x="8809794" y="841181"/>
                  <a:pt x="8837498" y="830583"/>
                </a:cubicBezTo>
                <a:cubicBezTo>
                  <a:pt x="8851172" y="827584"/>
                  <a:pt x="8868029" y="799681"/>
                  <a:pt x="8878040" y="791651"/>
                </a:cubicBezTo>
                <a:lnTo>
                  <a:pt x="8897564" y="782401"/>
                </a:lnTo>
                <a:lnTo>
                  <a:pt x="8905560" y="786219"/>
                </a:lnTo>
                <a:lnTo>
                  <a:pt x="8917778" y="783256"/>
                </a:lnTo>
                <a:lnTo>
                  <a:pt x="8914746" y="775031"/>
                </a:lnTo>
                <a:lnTo>
                  <a:pt x="8947030" y="764252"/>
                </a:lnTo>
                <a:cubicBezTo>
                  <a:pt x="8970788" y="755523"/>
                  <a:pt x="8988067" y="745115"/>
                  <a:pt x="8977138" y="726774"/>
                </a:cubicBezTo>
                <a:cubicBezTo>
                  <a:pt x="8977490" y="701480"/>
                  <a:pt x="9039667" y="723232"/>
                  <a:pt x="9028928" y="698996"/>
                </a:cubicBezTo>
                <a:cubicBezTo>
                  <a:pt x="9056296" y="708989"/>
                  <a:pt x="9080686" y="673518"/>
                  <a:pt x="9114263" y="665106"/>
                </a:cubicBezTo>
                <a:cubicBezTo>
                  <a:pt x="9115667" y="652470"/>
                  <a:pt x="9123557" y="650905"/>
                  <a:pt x="9139429" y="653134"/>
                </a:cubicBezTo>
                <a:cubicBezTo>
                  <a:pt x="9248531" y="629411"/>
                  <a:pt x="9343720" y="468354"/>
                  <a:pt x="9380600" y="515628"/>
                </a:cubicBezTo>
                <a:cubicBezTo>
                  <a:pt x="9406272" y="509931"/>
                  <a:pt x="9503943" y="538669"/>
                  <a:pt x="9561831" y="513591"/>
                </a:cubicBezTo>
                <a:cubicBezTo>
                  <a:pt x="9577802" y="480860"/>
                  <a:pt x="9713285" y="478736"/>
                  <a:pt x="9742561" y="469315"/>
                </a:cubicBezTo>
                <a:cubicBezTo>
                  <a:pt x="9742569" y="450758"/>
                  <a:pt x="9797169" y="453829"/>
                  <a:pt x="9784394" y="429345"/>
                </a:cubicBezTo>
                <a:cubicBezTo>
                  <a:pt x="9787055" y="417172"/>
                  <a:pt x="9801869" y="413844"/>
                  <a:pt x="9811914" y="421889"/>
                </a:cubicBezTo>
                <a:cubicBezTo>
                  <a:pt x="9828901" y="415568"/>
                  <a:pt x="9835642" y="400341"/>
                  <a:pt x="9858388" y="412158"/>
                </a:cubicBezTo>
                <a:cubicBezTo>
                  <a:pt x="9881945" y="404057"/>
                  <a:pt x="9894276" y="360744"/>
                  <a:pt x="9921770" y="380896"/>
                </a:cubicBezTo>
                <a:cubicBezTo>
                  <a:pt x="9930032" y="337884"/>
                  <a:pt x="10038117" y="312408"/>
                  <a:pt x="10084861" y="294587"/>
                </a:cubicBezTo>
                <a:cubicBezTo>
                  <a:pt x="10141631" y="278266"/>
                  <a:pt x="10188248" y="249698"/>
                  <a:pt x="10271351" y="227987"/>
                </a:cubicBezTo>
                <a:cubicBezTo>
                  <a:pt x="10362764" y="229558"/>
                  <a:pt x="10358378" y="196042"/>
                  <a:pt x="10424673" y="178078"/>
                </a:cubicBezTo>
                <a:cubicBezTo>
                  <a:pt x="10452909" y="162753"/>
                  <a:pt x="10514634" y="185033"/>
                  <a:pt x="10534657" y="156701"/>
                </a:cubicBezTo>
                <a:cubicBezTo>
                  <a:pt x="10595265" y="170910"/>
                  <a:pt x="10637600" y="149657"/>
                  <a:pt x="10726300" y="150292"/>
                </a:cubicBezTo>
                <a:cubicBezTo>
                  <a:pt x="10775756" y="148210"/>
                  <a:pt x="10805324" y="153235"/>
                  <a:pt x="10861177" y="138253"/>
                </a:cubicBezTo>
                <a:cubicBezTo>
                  <a:pt x="10888992" y="99450"/>
                  <a:pt x="10971843" y="126363"/>
                  <a:pt x="10995894" y="78271"/>
                </a:cubicBezTo>
                <a:cubicBezTo>
                  <a:pt x="11009945" y="87061"/>
                  <a:pt x="11016683" y="79738"/>
                  <a:pt x="11031776" y="74275"/>
                </a:cubicBezTo>
                <a:cubicBezTo>
                  <a:pt x="11049588" y="91553"/>
                  <a:pt x="11064655" y="65479"/>
                  <a:pt x="11082485" y="73705"/>
                </a:cubicBezTo>
                <a:cubicBezTo>
                  <a:pt x="11124351" y="51595"/>
                  <a:pt x="11194283" y="44212"/>
                  <a:pt x="11230739" y="34792"/>
                </a:cubicBezTo>
                <a:cubicBezTo>
                  <a:pt x="11248967" y="30081"/>
                  <a:pt x="11257520" y="13218"/>
                  <a:pt x="11268645" y="482"/>
                </a:cubicBezTo>
                <a:lnTo>
                  <a:pt x="11269336" y="3"/>
                </a:lnTo>
                <a:lnTo>
                  <a:pt x="0" y="3"/>
                </a:lnTo>
                <a:close/>
              </a:path>
            </a:pathLst>
          </a:custGeom>
        </p:spPr>
      </p:pic>
      <p:sp>
        <p:nvSpPr>
          <p:cNvPr id="2" name="Title 1">
            <a:extLst>
              <a:ext uri="{FF2B5EF4-FFF2-40B4-BE49-F238E27FC236}">
                <a16:creationId xmlns:a16="http://schemas.microsoft.com/office/drawing/2014/main" id="{63252E2B-35AC-C74B-3300-DEB481177EFD}"/>
              </a:ext>
            </a:extLst>
          </p:cNvPr>
          <p:cNvSpPr>
            <a:spLocks noGrp="1"/>
          </p:cNvSpPr>
          <p:nvPr>
            <p:ph type="ctrTitle"/>
          </p:nvPr>
        </p:nvSpPr>
        <p:spPr>
          <a:xfrm>
            <a:off x="545318" y="381663"/>
            <a:ext cx="7223106" cy="826935"/>
          </a:xfrm>
        </p:spPr>
        <p:txBody>
          <a:bodyPr>
            <a:noAutofit/>
          </a:bodyPr>
          <a:lstStyle/>
          <a:p>
            <a:pPr algn="l"/>
            <a:r>
              <a:rPr lang="en-US" sz="4800"/>
              <a:t>Grad 2025</a:t>
            </a:r>
          </a:p>
        </p:txBody>
      </p:sp>
      <p:sp>
        <p:nvSpPr>
          <p:cNvPr id="3" name="Subtitle 2">
            <a:extLst>
              <a:ext uri="{FF2B5EF4-FFF2-40B4-BE49-F238E27FC236}">
                <a16:creationId xmlns:a16="http://schemas.microsoft.com/office/drawing/2014/main" id="{E5C8124B-0811-5547-AA1E-8B39C936ED0A}"/>
              </a:ext>
            </a:extLst>
          </p:cNvPr>
          <p:cNvSpPr>
            <a:spLocks noGrp="1"/>
          </p:cNvSpPr>
          <p:nvPr>
            <p:ph type="subTitle" idx="1"/>
          </p:nvPr>
        </p:nvSpPr>
        <p:spPr>
          <a:xfrm>
            <a:off x="545318" y="1256307"/>
            <a:ext cx="5553331" cy="572493"/>
          </a:xfrm>
        </p:spPr>
        <p:txBody>
          <a:bodyPr vert="horz" lIns="91440" tIns="45720" rIns="91440" bIns="45720" rtlCol="0" anchor="t">
            <a:normAutofit/>
          </a:bodyPr>
          <a:lstStyle/>
          <a:p>
            <a:pPr algn="l"/>
            <a:r>
              <a:rPr lang="en-US" sz="1800" dirty="0">
                <a:ea typeface="Batang"/>
              </a:rPr>
              <a:t>Delview Secondary</a:t>
            </a:r>
          </a:p>
        </p:txBody>
      </p:sp>
      <p:pic>
        <p:nvPicPr>
          <p:cNvPr id="6" name="Picture 5" descr="Logo&#10;&#10;Description automatically generated">
            <a:extLst>
              <a:ext uri="{FF2B5EF4-FFF2-40B4-BE49-F238E27FC236}">
                <a16:creationId xmlns:a16="http://schemas.microsoft.com/office/drawing/2014/main" id="{2D707E54-E943-7200-67A0-C92276C46A36}"/>
              </a:ext>
            </a:extLst>
          </p:cNvPr>
          <p:cNvPicPr>
            <a:picLocks noChangeAspect="1"/>
          </p:cNvPicPr>
          <p:nvPr/>
        </p:nvPicPr>
        <p:blipFill>
          <a:blip r:embed="rId3"/>
          <a:stretch>
            <a:fillRect/>
          </a:stretch>
        </p:blipFill>
        <p:spPr>
          <a:xfrm>
            <a:off x="9315450" y="23813"/>
            <a:ext cx="2876550" cy="2876550"/>
          </a:xfrm>
          <a:prstGeom prst="rect">
            <a:avLst/>
          </a:prstGeom>
        </p:spPr>
      </p:pic>
    </p:spTree>
    <p:extLst>
      <p:ext uri="{BB962C8B-B14F-4D97-AF65-F5344CB8AC3E}">
        <p14:creationId xmlns:p14="http://schemas.microsoft.com/office/powerpoint/2010/main" val="810996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23C40-D13C-C486-DB3F-C5A4692A7C5D}"/>
              </a:ext>
            </a:extLst>
          </p:cNvPr>
          <p:cNvSpPr>
            <a:spLocks noGrp="1"/>
          </p:cNvSpPr>
          <p:nvPr>
            <p:ph type="title"/>
          </p:nvPr>
        </p:nvSpPr>
        <p:spPr/>
        <p:txBody>
          <a:bodyPr/>
          <a:lstStyle/>
          <a:p>
            <a:r>
              <a:rPr lang="en-US"/>
              <a:t>Grad Write-Ups- Valedictory</a:t>
            </a:r>
          </a:p>
        </p:txBody>
      </p:sp>
      <p:sp>
        <p:nvSpPr>
          <p:cNvPr id="3" name="Content Placeholder 2">
            <a:extLst>
              <a:ext uri="{FF2B5EF4-FFF2-40B4-BE49-F238E27FC236}">
                <a16:creationId xmlns:a16="http://schemas.microsoft.com/office/drawing/2014/main" id="{F5395B82-DC7A-9439-E14F-8823FB1BA2A6}"/>
              </a:ext>
            </a:extLst>
          </p:cNvPr>
          <p:cNvSpPr>
            <a:spLocks noGrp="1"/>
          </p:cNvSpPr>
          <p:nvPr>
            <p:ph idx="1"/>
          </p:nvPr>
        </p:nvSpPr>
        <p:spPr>
          <a:xfrm>
            <a:off x="1050879" y="1825624"/>
            <a:ext cx="4008009" cy="4428753"/>
          </a:xfrm>
        </p:spPr>
        <p:txBody>
          <a:bodyPr>
            <a:normAutofit fontScale="92500"/>
          </a:bodyPr>
          <a:lstStyle/>
          <a:p>
            <a:r>
              <a:rPr lang="en-US"/>
              <a:t>All Grade 12’s will receive and email containing a link and QR codes will be posted in classrooms for the write-ups for commencement. </a:t>
            </a:r>
          </a:p>
          <a:p>
            <a:r>
              <a:rPr lang="en-US"/>
              <a:t>Any student who does not submit a comment by the deadline will have a ‘canned’ comment read as you cross the stage. </a:t>
            </a:r>
          </a:p>
          <a:p>
            <a:r>
              <a:rPr lang="en-US"/>
              <a:t>If you have any questions regarding valedictory comments, please see Ms. Minhas in the library. </a:t>
            </a:r>
          </a:p>
          <a:p>
            <a:r>
              <a:rPr lang="en-US">
                <a:hlinkClick r:id="rId2"/>
              </a:rPr>
              <a:t>Grade Write-Up Link</a:t>
            </a:r>
            <a:endParaRPr lang="en-US"/>
          </a:p>
        </p:txBody>
      </p:sp>
      <p:sp>
        <p:nvSpPr>
          <p:cNvPr id="4" name="TextBox 3">
            <a:extLst>
              <a:ext uri="{FF2B5EF4-FFF2-40B4-BE49-F238E27FC236}">
                <a16:creationId xmlns:a16="http://schemas.microsoft.com/office/drawing/2014/main" id="{ACA1DF18-E9F1-B627-1610-6486877E02E1}"/>
              </a:ext>
            </a:extLst>
          </p:cNvPr>
          <p:cNvSpPr txBox="1"/>
          <p:nvPr/>
        </p:nvSpPr>
        <p:spPr>
          <a:xfrm>
            <a:off x="5956181" y="1828613"/>
            <a:ext cx="4251366" cy="2031325"/>
          </a:xfrm>
          <a:prstGeom prst="rect">
            <a:avLst/>
          </a:prstGeom>
          <a:noFill/>
        </p:spPr>
        <p:txBody>
          <a:bodyPr wrap="square" lIns="91440" tIns="45720" rIns="91440" bIns="45720" rtlCol="0" anchor="t">
            <a:spAutoFit/>
          </a:bodyPr>
          <a:lstStyle/>
          <a:p>
            <a:r>
              <a:rPr lang="en-US">
                <a:latin typeface="Bradley Hand"/>
              </a:rPr>
              <a:t>John would like to thank his friends and family for all their support in helping him through school. </a:t>
            </a:r>
          </a:p>
          <a:p>
            <a:endParaRPr lang="en-US">
              <a:latin typeface="Bradley Hand" pitchFamily="2" charset="77"/>
            </a:endParaRPr>
          </a:p>
          <a:p>
            <a:r>
              <a:rPr lang="en-US">
                <a:latin typeface="Bradley Hand" pitchFamily="2" charset="77"/>
              </a:rPr>
              <a:t>John Doe has been accepted into UBC where they will be pursuing a degree in business administration</a:t>
            </a:r>
          </a:p>
        </p:txBody>
      </p:sp>
      <p:pic>
        <p:nvPicPr>
          <p:cNvPr id="6" name="Picture 5" descr="A picture containing table, dining table&#10;&#10;Description automatically generated">
            <a:extLst>
              <a:ext uri="{FF2B5EF4-FFF2-40B4-BE49-F238E27FC236}">
                <a16:creationId xmlns:a16="http://schemas.microsoft.com/office/drawing/2014/main" id="{8BA90942-DEBF-C20C-D198-F33A58F27E98}"/>
              </a:ext>
            </a:extLst>
          </p:cNvPr>
          <p:cNvPicPr>
            <a:picLocks noChangeAspect="1"/>
          </p:cNvPicPr>
          <p:nvPr/>
        </p:nvPicPr>
        <p:blipFill>
          <a:blip r:embed="rId3"/>
          <a:stretch>
            <a:fillRect/>
          </a:stretch>
        </p:blipFill>
        <p:spPr>
          <a:xfrm>
            <a:off x="6253613" y="4040000"/>
            <a:ext cx="3140780" cy="2357252"/>
          </a:xfrm>
          <a:prstGeom prst="rect">
            <a:avLst/>
          </a:prstGeom>
        </p:spPr>
      </p:pic>
    </p:spTree>
    <p:extLst>
      <p:ext uri="{BB962C8B-B14F-4D97-AF65-F5344CB8AC3E}">
        <p14:creationId xmlns:p14="http://schemas.microsoft.com/office/powerpoint/2010/main" val="2327916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AB0BC72-1C3A-421F-AB0A-D480DA93F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28763" cy="6858000"/>
          </a:xfrm>
          <a:custGeom>
            <a:avLst/>
            <a:gdLst>
              <a:gd name="connsiteX0" fmla="*/ 0 w 7228763"/>
              <a:gd name="connsiteY0" fmla="*/ 0 h 6858000"/>
              <a:gd name="connsiteX1" fmla="*/ 501961 w 7228763"/>
              <a:gd name="connsiteY1" fmla="*/ 0 h 6858000"/>
              <a:gd name="connsiteX2" fmla="*/ 723901 w 7228763"/>
              <a:gd name="connsiteY2" fmla="*/ 0 h 6858000"/>
              <a:gd name="connsiteX3" fmla="*/ 7228583 w 7228763"/>
              <a:gd name="connsiteY3" fmla="*/ 0 h 6858000"/>
              <a:gd name="connsiteX4" fmla="*/ 7228763 w 7228763"/>
              <a:gd name="connsiteY4" fmla="*/ 1 h 6858000"/>
              <a:gd name="connsiteX5" fmla="*/ 7221350 w 7228763"/>
              <a:gd name="connsiteY5" fmla="*/ 30700 h 6858000"/>
              <a:gd name="connsiteX6" fmla="*/ 7199900 w 7228763"/>
              <a:gd name="connsiteY6" fmla="*/ 310025 h 6858000"/>
              <a:gd name="connsiteX7" fmla="*/ 7214938 w 7228763"/>
              <a:gd name="connsiteY7" fmla="*/ 443960 h 6858000"/>
              <a:gd name="connsiteX8" fmla="*/ 7174238 w 7228763"/>
              <a:gd name="connsiteY8" fmla="*/ 642659 h 6858000"/>
              <a:gd name="connsiteX9" fmla="*/ 7166213 w 7228763"/>
              <a:gd name="connsiteY9" fmla="*/ 673307 h 6858000"/>
              <a:gd name="connsiteX10" fmla="*/ 7128963 w 7228763"/>
              <a:gd name="connsiteY10" fmla="*/ 839641 h 6858000"/>
              <a:gd name="connsiteX11" fmla="*/ 7066183 w 7228763"/>
              <a:gd name="connsiteY11" fmla="*/ 958357 h 6858000"/>
              <a:gd name="connsiteX12" fmla="*/ 7070620 w 7228763"/>
              <a:gd name="connsiteY12" fmla="*/ 963398 h 6858000"/>
              <a:gd name="connsiteX13" fmla="*/ 7022851 w 7228763"/>
              <a:gd name="connsiteY13" fmla="*/ 1117169 h 6858000"/>
              <a:gd name="connsiteX14" fmla="*/ 7019920 w 7228763"/>
              <a:gd name="connsiteY14" fmla="*/ 1144352 h 6858000"/>
              <a:gd name="connsiteX15" fmla="*/ 7021476 w 7228763"/>
              <a:gd name="connsiteY15" fmla="*/ 1164484 h 6858000"/>
              <a:gd name="connsiteX16" fmla="*/ 7005576 w 7228763"/>
              <a:gd name="connsiteY16" fmla="*/ 1213829 h 6858000"/>
              <a:gd name="connsiteX17" fmla="*/ 6970919 w 7228763"/>
              <a:gd name="connsiteY17" fmla="*/ 1294823 h 6858000"/>
              <a:gd name="connsiteX18" fmla="*/ 6965413 w 7228763"/>
              <a:gd name="connsiteY18" fmla="*/ 1312193 h 6858000"/>
              <a:gd name="connsiteX19" fmla="*/ 6968106 w 7228763"/>
              <a:gd name="connsiteY19" fmla="*/ 1327626 h 6858000"/>
              <a:gd name="connsiteX20" fmla="*/ 6975202 w 7228763"/>
              <a:gd name="connsiteY20" fmla="*/ 1331644 h 6858000"/>
              <a:gd name="connsiteX21" fmla="*/ 6973366 w 7228763"/>
              <a:gd name="connsiteY21" fmla="*/ 1341276 h 6858000"/>
              <a:gd name="connsiteX22" fmla="*/ 6974428 w 7228763"/>
              <a:gd name="connsiteY22" fmla="*/ 1343945 h 6858000"/>
              <a:gd name="connsiteX23" fmla="*/ 6978971 w 7228763"/>
              <a:gd name="connsiteY23" fmla="*/ 1359134 h 6858000"/>
              <a:gd name="connsiteX24" fmla="*/ 6946335 w 7228763"/>
              <a:gd name="connsiteY24" fmla="*/ 1427803 h 6858000"/>
              <a:gd name="connsiteX25" fmla="*/ 6907208 w 7228763"/>
              <a:gd name="connsiteY25" fmla="*/ 1540278 h 6858000"/>
              <a:gd name="connsiteX26" fmla="*/ 6901698 w 7228763"/>
              <a:gd name="connsiteY26" fmla="*/ 1547262 h 6858000"/>
              <a:gd name="connsiteX27" fmla="*/ 6902877 w 7228763"/>
              <a:gd name="connsiteY27" fmla="*/ 1577056 h 6858000"/>
              <a:gd name="connsiteX28" fmla="*/ 6904067 w 7228763"/>
              <a:gd name="connsiteY28" fmla="*/ 1595898 h 6858000"/>
              <a:gd name="connsiteX29" fmla="*/ 6891817 w 7228763"/>
              <a:gd name="connsiteY29" fmla="*/ 1703726 h 6858000"/>
              <a:gd name="connsiteX30" fmla="*/ 6898520 w 7228763"/>
              <a:gd name="connsiteY30" fmla="*/ 1809535 h 6858000"/>
              <a:gd name="connsiteX31" fmla="*/ 6897783 w 7228763"/>
              <a:gd name="connsiteY31" fmla="*/ 2018310 h 6858000"/>
              <a:gd name="connsiteX32" fmla="*/ 6887647 w 7228763"/>
              <a:gd name="connsiteY32" fmla="*/ 2071355 h 6858000"/>
              <a:gd name="connsiteX33" fmla="*/ 6888952 w 7228763"/>
              <a:gd name="connsiteY33" fmla="*/ 2141166 h 6858000"/>
              <a:gd name="connsiteX34" fmla="*/ 6887101 w 7228763"/>
              <a:gd name="connsiteY34" fmla="*/ 2154548 h 6858000"/>
              <a:gd name="connsiteX35" fmla="*/ 6880519 w 7228763"/>
              <a:gd name="connsiteY35" fmla="*/ 2158153 h 6858000"/>
              <a:gd name="connsiteX36" fmla="*/ 6873389 w 7228763"/>
              <a:gd name="connsiteY36" fmla="*/ 2178174 h 6858000"/>
              <a:gd name="connsiteX37" fmla="*/ 6871679 w 7228763"/>
              <a:gd name="connsiteY37" fmla="*/ 2202858 h 6858000"/>
              <a:gd name="connsiteX38" fmla="*/ 6870321 w 7228763"/>
              <a:gd name="connsiteY38" fmla="*/ 2320214 h 6858000"/>
              <a:gd name="connsiteX39" fmla="*/ 6857787 w 7228763"/>
              <a:gd name="connsiteY39" fmla="*/ 2417011 h 6858000"/>
              <a:gd name="connsiteX40" fmla="*/ 6850905 w 7228763"/>
              <a:gd name="connsiteY40" fmla="*/ 2454207 h 6858000"/>
              <a:gd name="connsiteX41" fmla="*/ 6848900 w 7228763"/>
              <a:gd name="connsiteY41" fmla="*/ 2487203 h 6858000"/>
              <a:gd name="connsiteX42" fmla="*/ 6837487 w 7228763"/>
              <a:gd name="connsiteY42" fmla="*/ 2512282 h 6858000"/>
              <a:gd name="connsiteX43" fmla="*/ 6838494 w 7228763"/>
              <a:gd name="connsiteY43" fmla="*/ 2514318 h 6858000"/>
              <a:gd name="connsiteX44" fmla="*/ 6863982 w 7228763"/>
              <a:gd name="connsiteY44" fmla="*/ 2574334 h 6858000"/>
              <a:gd name="connsiteX45" fmla="*/ 6862893 w 7228763"/>
              <a:gd name="connsiteY45" fmla="*/ 2579877 h 6858000"/>
              <a:gd name="connsiteX46" fmla="*/ 6863047 w 7228763"/>
              <a:gd name="connsiteY46" fmla="*/ 2608928 h 6858000"/>
              <a:gd name="connsiteX47" fmla="*/ 6862462 w 7228763"/>
              <a:gd name="connsiteY47" fmla="*/ 2613111 h 6858000"/>
              <a:gd name="connsiteX48" fmla="*/ 6854084 w 7228763"/>
              <a:gd name="connsiteY48" fmla="*/ 2621996 h 6858000"/>
              <a:gd name="connsiteX49" fmla="*/ 6856559 w 7228763"/>
              <a:gd name="connsiteY49" fmla="*/ 2634265 h 6858000"/>
              <a:gd name="connsiteX50" fmla="*/ 6847985 w 7228763"/>
              <a:gd name="connsiteY50" fmla="*/ 2647237 h 6858000"/>
              <a:gd name="connsiteX51" fmla="*/ 6854115 w 7228763"/>
              <a:gd name="connsiteY51" fmla="*/ 2650786 h 6858000"/>
              <a:gd name="connsiteX52" fmla="*/ 6859942 w 7228763"/>
              <a:gd name="connsiteY52" fmla="*/ 2661993 h 6858000"/>
              <a:gd name="connsiteX53" fmla="*/ 6851884 w 7228763"/>
              <a:gd name="connsiteY53" fmla="*/ 2670949 h 6858000"/>
              <a:gd name="connsiteX54" fmla="*/ 6846115 w 7228763"/>
              <a:gd name="connsiteY54" fmla="*/ 2690255 h 6858000"/>
              <a:gd name="connsiteX55" fmla="*/ 6846964 w 7228763"/>
              <a:gd name="connsiteY55" fmla="*/ 2695683 h 6858000"/>
              <a:gd name="connsiteX56" fmla="*/ 6836011 w 7228763"/>
              <a:gd name="connsiteY56" fmla="*/ 2713964 h 6858000"/>
              <a:gd name="connsiteX57" fmla="*/ 6830478 w 7228763"/>
              <a:gd name="connsiteY57" fmla="*/ 2730175 h 6858000"/>
              <a:gd name="connsiteX58" fmla="*/ 6841091 w 7228763"/>
              <a:gd name="connsiteY58" fmla="*/ 2763497 h 6858000"/>
              <a:gd name="connsiteX59" fmla="*/ 6803520 w 7228763"/>
              <a:gd name="connsiteY59" fmla="*/ 3051539 h 6858000"/>
              <a:gd name="connsiteX60" fmla="*/ 6733280 w 7228763"/>
              <a:gd name="connsiteY60" fmla="*/ 3335396 h 6858000"/>
              <a:gd name="connsiteX61" fmla="*/ 6735884 w 7228763"/>
              <a:gd name="connsiteY61" fmla="*/ 3456509 h 6858000"/>
              <a:gd name="connsiteX62" fmla="*/ 6715764 w 7228763"/>
              <a:gd name="connsiteY62" fmla="*/ 3531827 h 6858000"/>
              <a:gd name="connsiteX63" fmla="*/ 6730329 w 7228763"/>
              <a:gd name="connsiteY63" fmla="*/ 3570877 h 6858000"/>
              <a:gd name="connsiteX64" fmla="*/ 6727426 w 7228763"/>
              <a:gd name="connsiteY64" fmla="*/ 3583849 h 6858000"/>
              <a:gd name="connsiteX65" fmla="*/ 6718706 w 7228763"/>
              <a:gd name="connsiteY65" fmla="*/ 3592763 h 6858000"/>
              <a:gd name="connsiteX66" fmla="*/ 6693350 w 7228763"/>
              <a:gd name="connsiteY66" fmla="*/ 3653485 h 6858000"/>
              <a:gd name="connsiteX67" fmla="*/ 6685983 w 7228763"/>
              <a:gd name="connsiteY67" fmla="*/ 3670528 h 6858000"/>
              <a:gd name="connsiteX68" fmla="*/ 6687033 w 7228763"/>
              <a:gd name="connsiteY68" fmla="*/ 3685990 h 6858000"/>
              <a:gd name="connsiteX69" fmla="*/ 6693711 w 7228763"/>
              <a:gd name="connsiteY69" fmla="*/ 3690283 h 6858000"/>
              <a:gd name="connsiteX70" fmla="*/ 6690843 w 7228763"/>
              <a:gd name="connsiteY70" fmla="*/ 3699787 h 6858000"/>
              <a:gd name="connsiteX71" fmla="*/ 6691624 w 7228763"/>
              <a:gd name="connsiteY71" fmla="*/ 3702486 h 6858000"/>
              <a:gd name="connsiteX72" fmla="*/ 6694549 w 7228763"/>
              <a:gd name="connsiteY72" fmla="*/ 3717784 h 6858000"/>
              <a:gd name="connsiteX73" fmla="*/ 6662489 w 7228763"/>
              <a:gd name="connsiteY73" fmla="*/ 3746229 h 6858000"/>
              <a:gd name="connsiteX74" fmla="*/ 6575429 w 7228763"/>
              <a:gd name="connsiteY74" fmla="*/ 3924910 h 6858000"/>
              <a:gd name="connsiteX75" fmla="*/ 6538994 w 7228763"/>
              <a:gd name="connsiteY75" fmla="*/ 3989353 h 6858000"/>
              <a:gd name="connsiteX76" fmla="*/ 6535698 w 7228763"/>
              <a:gd name="connsiteY76" fmla="*/ 4033899 h 6858000"/>
              <a:gd name="connsiteX77" fmla="*/ 6527053 w 7228763"/>
              <a:gd name="connsiteY77" fmla="*/ 4142250 h 6858000"/>
              <a:gd name="connsiteX78" fmla="*/ 6501843 w 7228763"/>
              <a:gd name="connsiteY78" fmla="*/ 4329442 h 6858000"/>
              <a:gd name="connsiteX79" fmla="*/ 6489841 w 7228763"/>
              <a:gd name="connsiteY79" fmla="*/ 4456184 h 6858000"/>
              <a:gd name="connsiteX80" fmla="*/ 6482918 w 7228763"/>
              <a:gd name="connsiteY80" fmla="*/ 4468478 h 6858000"/>
              <a:gd name="connsiteX81" fmla="*/ 6484019 w 7228763"/>
              <a:gd name="connsiteY81" fmla="*/ 4469862 h 6858000"/>
              <a:gd name="connsiteX82" fmla="*/ 6481759 w 7228763"/>
              <a:gd name="connsiteY82" fmla="*/ 4483797 h 6858000"/>
              <a:gd name="connsiteX83" fmla="*/ 6477370 w 7228763"/>
              <a:gd name="connsiteY83" fmla="*/ 4487091 h 6858000"/>
              <a:gd name="connsiteX84" fmla="*/ 6474598 w 7228763"/>
              <a:gd name="connsiteY84" fmla="*/ 4496728 h 6858000"/>
              <a:gd name="connsiteX85" fmla="*/ 6465848 w 7228763"/>
              <a:gd name="connsiteY85" fmla="*/ 4515918 h 6858000"/>
              <a:gd name="connsiteX86" fmla="*/ 6467296 w 7228763"/>
              <a:gd name="connsiteY86" fmla="*/ 4519316 h 6858000"/>
              <a:gd name="connsiteX87" fmla="*/ 6458903 w 7228763"/>
              <a:gd name="connsiteY87" fmla="*/ 4547957 h 6858000"/>
              <a:gd name="connsiteX88" fmla="*/ 6460248 w 7228763"/>
              <a:gd name="connsiteY88" fmla="*/ 4548262 h 6858000"/>
              <a:gd name="connsiteX89" fmla="*/ 6464276 w 7228763"/>
              <a:gd name="connsiteY89" fmla="*/ 4555939 h 6858000"/>
              <a:gd name="connsiteX90" fmla="*/ 6468635 w 7228763"/>
              <a:gd name="connsiteY90" fmla="*/ 4570815 h 6858000"/>
              <a:gd name="connsiteX91" fmla="*/ 6488206 w 7228763"/>
              <a:gd name="connsiteY91" fmla="*/ 4633846 h 6858000"/>
              <a:gd name="connsiteX92" fmla="*/ 6487272 w 7228763"/>
              <a:gd name="connsiteY92" fmla="*/ 4639816 h 6858000"/>
              <a:gd name="connsiteX93" fmla="*/ 6487581 w 7228763"/>
              <a:gd name="connsiteY93" fmla="*/ 4639923 h 6858000"/>
              <a:gd name="connsiteX94" fmla="*/ 6487249 w 7228763"/>
              <a:gd name="connsiteY94" fmla="*/ 4646192 h 6858000"/>
              <a:gd name="connsiteX95" fmla="*/ 6485570 w 7228763"/>
              <a:gd name="connsiteY95" fmla="*/ 4650706 h 6858000"/>
              <a:gd name="connsiteX96" fmla="*/ 6483759 w 7228763"/>
              <a:gd name="connsiteY96" fmla="*/ 4662290 h 6858000"/>
              <a:gd name="connsiteX97" fmla="*/ 6485315 w 7228763"/>
              <a:gd name="connsiteY97" fmla="*/ 4666180 h 6858000"/>
              <a:gd name="connsiteX98" fmla="*/ 6489077 w 7228763"/>
              <a:gd name="connsiteY98" fmla="*/ 4667585 h 6858000"/>
              <a:gd name="connsiteX99" fmla="*/ 6488467 w 7228763"/>
              <a:gd name="connsiteY99" fmla="*/ 4668660 h 6858000"/>
              <a:gd name="connsiteX100" fmla="*/ 6496179 w 7228763"/>
              <a:gd name="connsiteY100" fmla="*/ 4689807 h 6858000"/>
              <a:gd name="connsiteX101" fmla="*/ 6500957 w 7228763"/>
              <a:gd name="connsiteY101" fmla="*/ 4737890 h 6858000"/>
              <a:gd name="connsiteX102" fmla="*/ 6498641 w 7228763"/>
              <a:gd name="connsiteY102" fmla="*/ 4765657 h 6858000"/>
              <a:gd name="connsiteX103" fmla="*/ 6497829 w 7228763"/>
              <a:gd name="connsiteY103" fmla="*/ 4841463 h 6858000"/>
              <a:gd name="connsiteX104" fmla="*/ 6521578 w 7228763"/>
              <a:gd name="connsiteY104" fmla="*/ 4969863 h 6858000"/>
              <a:gd name="connsiteX105" fmla="*/ 6518695 w 7228763"/>
              <a:gd name="connsiteY105" fmla="*/ 4974028 h 6858000"/>
              <a:gd name="connsiteX106" fmla="*/ 6516513 w 7228763"/>
              <a:gd name="connsiteY106" fmla="*/ 4980318 h 6858000"/>
              <a:gd name="connsiteX107" fmla="*/ 6516763 w 7228763"/>
              <a:gd name="connsiteY107" fmla="*/ 4980501 h 6858000"/>
              <a:gd name="connsiteX108" fmla="*/ 6514121 w 7228763"/>
              <a:gd name="connsiteY108" fmla="*/ 4986338 h 6858000"/>
              <a:gd name="connsiteX109" fmla="*/ 6511173 w 7228763"/>
              <a:gd name="connsiteY109" fmla="*/ 4991296 h 6858000"/>
              <a:gd name="connsiteX110" fmla="*/ 6546537 w 7228763"/>
              <a:gd name="connsiteY110" fmla="*/ 5076895 h 6858000"/>
              <a:gd name="connsiteX111" fmla="*/ 6544581 w 7228763"/>
              <a:gd name="connsiteY111" fmla="*/ 5081568 h 6858000"/>
              <a:gd name="connsiteX112" fmla="*/ 6543750 w 7228763"/>
              <a:gd name="connsiteY112" fmla="*/ 5088173 h 6858000"/>
              <a:gd name="connsiteX113" fmla="*/ 6544034 w 7228763"/>
              <a:gd name="connsiteY113" fmla="*/ 5088300 h 6858000"/>
              <a:gd name="connsiteX114" fmla="*/ 6542660 w 7228763"/>
              <a:gd name="connsiteY114" fmla="*/ 5094558 h 6858000"/>
              <a:gd name="connsiteX115" fmla="*/ 6532096 w 7228763"/>
              <a:gd name="connsiteY115" fmla="*/ 5125620 h 6858000"/>
              <a:gd name="connsiteX116" fmla="*/ 6533049 w 7228763"/>
              <a:gd name="connsiteY116" fmla="*/ 5268004 h 6858000"/>
              <a:gd name="connsiteX117" fmla="*/ 6533970 w 7228763"/>
              <a:gd name="connsiteY117" fmla="*/ 5269530 h 6858000"/>
              <a:gd name="connsiteX118" fmla="*/ 6502603 w 7228763"/>
              <a:gd name="connsiteY118" fmla="*/ 5390941 h 6858000"/>
              <a:gd name="connsiteX119" fmla="*/ 6477660 w 7228763"/>
              <a:gd name="connsiteY119" fmla="*/ 5539927 h 6858000"/>
              <a:gd name="connsiteX120" fmla="*/ 6456458 w 7228763"/>
              <a:gd name="connsiteY120" fmla="*/ 5791594 h 6858000"/>
              <a:gd name="connsiteX121" fmla="*/ 6434556 w 7228763"/>
              <a:gd name="connsiteY121" fmla="*/ 5855206 h 6858000"/>
              <a:gd name="connsiteX122" fmla="*/ 6418454 w 7228763"/>
              <a:gd name="connsiteY122" fmla="*/ 5873582 h 6858000"/>
              <a:gd name="connsiteX123" fmla="*/ 6419875 w 7228763"/>
              <a:gd name="connsiteY123" fmla="*/ 5876037 h 6858000"/>
              <a:gd name="connsiteX124" fmla="*/ 6419775 w 7228763"/>
              <a:gd name="connsiteY124" fmla="*/ 5886534 h 6858000"/>
              <a:gd name="connsiteX125" fmla="*/ 6426971 w 7228763"/>
              <a:gd name="connsiteY125" fmla="*/ 5888644 h 6858000"/>
              <a:gd name="connsiteX126" fmla="*/ 6431999 w 7228763"/>
              <a:gd name="connsiteY126" fmla="*/ 5903832 h 6858000"/>
              <a:gd name="connsiteX127" fmla="*/ 6429798 w 7228763"/>
              <a:gd name="connsiteY127" fmla="*/ 5923391 h 6858000"/>
              <a:gd name="connsiteX128" fmla="*/ 6434072 w 7228763"/>
              <a:gd name="connsiteY128" fmla="*/ 6013205 h 6858000"/>
              <a:gd name="connsiteX129" fmla="*/ 6439333 w 7228763"/>
              <a:gd name="connsiteY129" fmla="*/ 6074018 h 6858000"/>
              <a:gd name="connsiteX130" fmla="*/ 6463083 w 7228763"/>
              <a:gd name="connsiteY130" fmla="*/ 6130837 h 6858000"/>
              <a:gd name="connsiteX131" fmla="*/ 6457360 w 7228763"/>
              <a:gd name="connsiteY131" fmla="*/ 6152982 h 6858000"/>
              <a:gd name="connsiteX132" fmla="*/ 6495529 w 7228763"/>
              <a:gd name="connsiteY132" fmla="*/ 6221100 h 6858000"/>
              <a:gd name="connsiteX133" fmla="*/ 6514948 w 7228763"/>
              <a:gd name="connsiteY133" fmla="*/ 6287550 h 6858000"/>
              <a:gd name="connsiteX134" fmla="*/ 6545124 w 7228763"/>
              <a:gd name="connsiteY134" fmla="*/ 6401595 h 6858000"/>
              <a:gd name="connsiteX135" fmla="*/ 6525833 w 7228763"/>
              <a:gd name="connsiteY135" fmla="*/ 6487110 h 6858000"/>
              <a:gd name="connsiteX136" fmla="*/ 6554825 w 7228763"/>
              <a:gd name="connsiteY136" fmla="*/ 6588589 h 6858000"/>
              <a:gd name="connsiteX137" fmla="*/ 6601569 w 7228763"/>
              <a:gd name="connsiteY137" fmla="*/ 6769963 h 6858000"/>
              <a:gd name="connsiteX138" fmla="*/ 6620945 w 7228763"/>
              <a:gd name="connsiteY138" fmla="*/ 6835814 h 6858000"/>
              <a:gd name="connsiteX139" fmla="*/ 6625906 w 7228763"/>
              <a:gd name="connsiteY139" fmla="*/ 6858000 h 6858000"/>
              <a:gd name="connsiteX140" fmla="*/ 723901 w 7228763"/>
              <a:gd name="connsiteY140" fmla="*/ 6858000 h 6858000"/>
              <a:gd name="connsiteX141" fmla="*/ 501961 w 7228763"/>
              <a:gd name="connsiteY141" fmla="*/ 6858000 h 6858000"/>
              <a:gd name="connsiteX142" fmla="*/ 0 w 7228763"/>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228763" h="6858000">
                <a:moveTo>
                  <a:pt x="0" y="0"/>
                </a:moveTo>
                <a:lnTo>
                  <a:pt x="501961" y="0"/>
                </a:lnTo>
                <a:lnTo>
                  <a:pt x="723901" y="0"/>
                </a:lnTo>
                <a:lnTo>
                  <a:pt x="7228583" y="0"/>
                </a:lnTo>
                <a:lnTo>
                  <a:pt x="7228763" y="1"/>
                </a:lnTo>
                <a:lnTo>
                  <a:pt x="7221350" y="30700"/>
                </a:lnTo>
                <a:cubicBezTo>
                  <a:pt x="7216059" y="84364"/>
                  <a:pt x="7200969" y="241149"/>
                  <a:pt x="7199900" y="310025"/>
                </a:cubicBezTo>
                <a:cubicBezTo>
                  <a:pt x="7203643" y="367544"/>
                  <a:pt x="7214102" y="408251"/>
                  <a:pt x="7214938" y="443960"/>
                </a:cubicBezTo>
                <a:cubicBezTo>
                  <a:pt x="7210660" y="499397"/>
                  <a:pt x="7182360" y="604434"/>
                  <a:pt x="7174238" y="642659"/>
                </a:cubicBezTo>
                <a:cubicBezTo>
                  <a:pt x="7182965" y="657287"/>
                  <a:pt x="7155519" y="658191"/>
                  <a:pt x="7166213" y="673307"/>
                </a:cubicBezTo>
                <a:cubicBezTo>
                  <a:pt x="7166618" y="693769"/>
                  <a:pt x="7143764" y="797295"/>
                  <a:pt x="7128963" y="839641"/>
                </a:cubicBezTo>
                <a:cubicBezTo>
                  <a:pt x="7112293" y="887148"/>
                  <a:pt x="7075906" y="937731"/>
                  <a:pt x="7066183" y="958357"/>
                </a:cubicBezTo>
                <a:cubicBezTo>
                  <a:pt x="7056459" y="978983"/>
                  <a:pt x="7077843" y="936930"/>
                  <a:pt x="7070620" y="963398"/>
                </a:cubicBezTo>
                <a:cubicBezTo>
                  <a:pt x="7063399" y="989867"/>
                  <a:pt x="7031301" y="1087010"/>
                  <a:pt x="7022851" y="1117169"/>
                </a:cubicBezTo>
                <a:cubicBezTo>
                  <a:pt x="7039554" y="1118586"/>
                  <a:pt x="7009272" y="1135372"/>
                  <a:pt x="7019920" y="1144352"/>
                </a:cubicBezTo>
                <a:cubicBezTo>
                  <a:pt x="7029274" y="1150681"/>
                  <a:pt x="7022270" y="1157251"/>
                  <a:pt x="7021476" y="1164484"/>
                </a:cubicBezTo>
                <a:cubicBezTo>
                  <a:pt x="7028800" y="1173524"/>
                  <a:pt x="7015215" y="1205209"/>
                  <a:pt x="7005576" y="1213829"/>
                </a:cubicBezTo>
                <a:cubicBezTo>
                  <a:pt x="6972150" y="1235037"/>
                  <a:pt x="6996546" y="1277327"/>
                  <a:pt x="6970919" y="1294823"/>
                </a:cubicBezTo>
                <a:cubicBezTo>
                  <a:pt x="6967139" y="1300845"/>
                  <a:pt x="6965581" y="1306615"/>
                  <a:pt x="6965413" y="1312193"/>
                </a:cubicBezTo>
                <a:lnTo>
                  <a:pt x="6968106" y="1327626"/>
                </a:lnTo>
                <a:lnTo>
                  <a:pt x="6975202" y="1331644"/>
                </a:lnTo>
                <a:lnTo>
                  <a:pt x="6973366" y="1341276"/>
                </a:lnTo>
                <a:cubicBezTo>
                  <a:pt x="6973720" y="1342166"/>
                  <a:pt x="6974074" y="1343055"/>
                  <a:pt x="6974428" y="1343945"/>
                </a:cubicBezTo>
                <a:cubicBezTo>
                  <a:pt x="6976493" y="1349040"/>
                  <a:pt x="6978286" y="1354080"/>
                  <a:pt x="6978971" y="1359134"/>
                </a:cubicBezTo>
                <a:cubicBezTo>
                  <a:pt x="6974288" y="1373109"/>
                  <a:pt x="6958295" y="1397612"/>
                  <a:pt x="6946335" y="1427803"/>
                </a:cubicBezTo>
                <a:cubicBezTo>
                  <a:pt x="6924178" y="1460349"/>
                  <a:pt x="6924483" y="1505076"/>
                  <a:pt x="6907208" y="1540278"/>
                </a:cubicBezTo>
                <a:lnTo>
                  <a:pt x="6901698" y="1547262"/>
                </a:lnTo>
                <a:lnTo>
                  <a:pt x="6902877" y="1577056"/>
                </a:lnTo>
                <a:cubicBezTo>
                  <a:pt x="6907187" y="1582205"/>
                  <a:pt x="6908314" y="1589568"/>
                  <a:pt x="6904067" y="1595898"/>
                </a:cubicBezTo>
                <a:lnTo>
                  <a:pt x="6891817" y="1703726"/>
                </a:lnTo>
                <a:cubicBezTo>
                  <a:pt x="6890892" y="1739332"/>
                  <a:pt x="6882506" y="1754453"/>
                  <a:pt x="6898520" y="1809535"/>
                </a:cubicBezTo>
                <a:cubicBezTo>
                  <a:pt x="6919736" y="1868036"/>
                  <a:pt x="6890400" y="1952670"/>
                  <a:pt x="6897783" y="2018310"/>
                </a:cubicBezTo>
                <a:cubicBezTo>
                  <a:pt x="6868750" y="2053162"/>
                  <a:pt x="6894827" y="2034561"/>
                  <a:pt x="6887647" y="2071355"/>
                </a:cubicBezTo>
                <a:lnTo>
                  <a:pt x="6888952" y="2141166"/>
                </a:lnTo>
                <a:lnTo>
                  <a:pt x="6887101" y="2154548"/>
                </a:lnTo>
                <a:lnTo>
                  <a:pt x="6880519" y="2158153"/>
                </a:lnTo>
                <a:lnTo>
                  <a:pt x="6873389" y="2178174"/>
                </a:lnTo>
                <a:cubicBezTo>
                  <a:pt x="6871658" y="2185696"/>
                  <a:pt x="6870890" y="2193828"/>
                  <a:pt x="6871679" y="2202858"/>
                </a:cubicBezTo>
                <a:cubicBezTo>
                  <a:pt x="6884787" y="2232772"/>
                  <a:pt x="6852680" y="2283357"/>
                  <a:pt x="6870321" y="2320214"/>
                </a:cubicBezTo>
                <a:cubicBezTo>
                  <a:pt x="6868006" y="2355906"/>
                  <a:pt x="6861023" y="2394678"/>
                  <a:pt x="6857787" y="2417011"/>
                </a:cubicBezTo>
                <a:cubicBezTo>
                  <a:pt x="6846931" y="2426377"/>
                  <a:pt x="6863720" y="2456509"/>
                  <a:pt x="6850905" y="2454207"/>
                </a:cubicBezTo>
                <a:cubicBezTo>
                  <a:pt x="6856659" y="2464947"/>
                  <a:pt x="6853850" y="2476105"/>
                  <a:pt x="6848900" y="2487203"/>
                </a:cubicBezTo>
                <a:lnTo>
                  <a:pt x="6837487" y="2512282"/>
                </a:lnTo>
                <a:cubicBezTo>
                  <a:pt x="6837823" y="2512961"/>
                  <a:pt x="6838158" y="2513640"/>
                  <a:pt x="6838494" y="2514318"/>
                </a:cubicBezTo>
                <a:cubicBezTo>
                  <a:pt x="6846991" y="2534324"/>
                  <a:pt x="6855486" y="2554328"/>
                  <a:pt x="6863982" y="2574334"/>
                </a:cubicBezTo>
                <a:lnTo>
                  <a:pt x="6862893" y="2579877"/>
                </a:lnTo>
                <a:cubicBezTo>
                  <a:pt x="6862738" y="2585644"/>
                  <a:pt x="6863120" y="2603388"/>
                  <a:pt x="6863047" y="2608928"/>
                </a:cubicBezTo>
                <a:lnTo>
                  <a:pt x="6862462" y="2613111"/>
                </a:lnTo>
                <a:lnTo>
                  <a:pt x="6854084" y="2621996"/>
                </a:lnTo>
                <a:lnTo>
                  <a:pt x="6856559" y="2634265"/>
                </a:lnTo>
                <a:lnTo>
                  <a:pt x="6847985" y="2647237"/>
                </a:lnTo>
                <a:cubicBezTo>
                  <a:pt x="6850226" y="2648158"/>
                  <a:pt x="6852294" y="2649356"/>
                  <a:pt x="6854115" y="2650786"/>
                </a:cubicBezTo>
                <a:lnTo>
                  <a:pt x="6859942" y="2661993"/>
                </a:lnTo>
                <a:lnTo>
                  <a:pt x="6851884" y="2670949"/>
                </a:lnTo>
                <a:cubicBezTo>
                  <a:pt x="6864376" y="2672007"/>
                  <a:pt x="6849871" y="2681695"/>
                  <a:pt x="6846115" y="2690255"/>
                </a:cubicBezTo>
                <a:lnTo>
                  <a:pt x="6846964" y="2695683"/>
                </a:lnTo>
                <a:lnTo>
                  <a:pt x="6836011" y="2713964"/>
                </a:lnTo>
                <a:lnTo>
                  <a:pt x="6830478" y="2730175"/>
                </a:lnTo>
                <a:lnTo>
                  <a:pt x="6841091" y="2763497"/>
                </a:lnTo>
                <a:lnTo>
                  <a:pt x="6803520" y="3051539"/>
                </a:lnTo>
                <a:cubicBezTo>
                  <a:pt x="6790420" y="3165645"/>
                  <a:pt x="6749912" y="3216611"/>
                  <a:pt x="6733280" y="3335396"/>
                </a:cubicBezTo>
                <a:lnTo>
                  <a:pt x="6735884" y="3456509"/>
                </a:lnTo>
                <a:lnTo>
                  <a:pt x="6715764" y="3531827"/>
                </a:lnTo>
                <a:lnTo>
                  <a:pt x="6730329" y="3570877"/>
                </a:lnTo>
                <a:lnTo>
                  <a:pt x="6727426" y="3583849"/>
                </a:lnTo>
                <a:lnTo>
                  <a:pt x="6718706" y="3592763"/>
                </a:lnTo>
                <a:cubicBezTo>
                  <a:pt x="6707946" y="3613948"/>
                  <a:pt x="6713985" y="3641245"/>
                  <a:pt x="6693350" y="3653485"/>
                </a:cubicBezTo>
                <a:cubicBezTo>
                  <a:pt x="6688922" y="3659316"/>
                  <a:pt x="6686748" y="3664985"/>
                  <a:pt x="6685983" y="3670528"/>
                </a:cubicBezTo>
                <a:lnTo>
                  <a:pt x="6687033" y="3685990"/>
                </a:lnTo>
                <a:lnTo>
                  <a:pt x="6693711" y="3690283"/>
                </a:lnTo>
                <a:lnTo>
                  <a:pt x="6690843" y="3699787"/>
                </a:lnTo>
                <a:cubicBezTo>
                  <a:pt x="6691104" y="3700686"/>
                  <a:pt x="6691364" y="3701586"/>
                  <a:pt x="6691624" y="3702486"/>
                </a:cubicBezTo>
                <a:cubicBezTo>
                  <a:pt x="6693145" y="3707637"/>
                  <a:pt x="6694400" y="3712728"/>
                  <a:pt x="6694549" y="3717784"/>
                </a:cubicBezTo>
                <a:cubicBezTo>
                  <a:pt x="6659304" y="3711701"/>
                  <a:pt x="6689997" y="3759789"/>
                  <a:pt x="6662489" y="3746229"/>
                </a:cubicBezTo>
                <a:cubicBezTo>
                  <a:pt x="6642637" y="3780750"/>
                  <a:pt x="6605132" y="3867558"/>
                  <a:pt x="6575429" y="3924910"/>
                </a:cubicBezTo>
                <a:lnTo>
                  <a:pt x="6538994" y="3989353"/>
                </a:lnTo>
                <a:lnTo>
                  <a:pt x="6535698" y="4033899"/>
                </a:lnTo>
                <a:cubicBezTo>
                  <a:pt x="6533175" y="4070470"/>
                  <a:pt x="6530536" y="4110146"/>
                  <a:pt x="6527053" y="4142250"/>
                </a:cubicBezTo>
                <a:cubicBezTo>
                  <a:pt x="6519001" y="4200007"/>
                  <a:pt x="6506061" y="4278998"/>
                  <a:pt x="6501843" y="4329442"/>
                </a:cubicBezTo>
                <a:cubicBezTo>
                  <a:pt x="6495642" y="4381764"/>
                  <a:pt x="6492993" y="4433012"/>
                  <a:pt x="6489841" y="4456184"/>
                </a:cubicBezTo>
                <a:lnTo>
                  <a:pt x="6482918" y="4468478"/>
                </a:lnTo>
                <a:lnTo>
                  <a:pt x="6484019" y="4469862"/>
                </a:lnTo>
                <a:cubicBezTo>
                  <a:pt x="6485835" y="4476321"/>
                  <a:pt x="6484493" y="4480555"/>
                  <a:pt x="6481759" y="4483797"/>
                </a:cubicBezTo>
                <a:lnTo>
                  <a:pt x="6477370" y="4487091"/>
                </a:lnTo>
                <a:lnTo>
                  <a:pt x="6474598" y="4496728"/>
                </a:lnTo>
                <a:lnTo>
                  <a:pt x="6465848" y="4515918"/>
                </a:lnTo>
                <a:cubicBezTo>
                  <a:pt x="6466332" y="4517049"/>
                  <a:pt x="6466814" y="4518182"/>
                  <a:pt x="6467296" y="4519316"/>
                </a:cubicBezTo>
                <a:lnTo>
                  <a:pt x="6458903" y="4547957"/>
                </a:lnTo>
                <a:lnTo>
                  <a:pt x="6460248" y="4548262"/>
                </a:lnTo>
                <a:cubicBezTo>
                  <a:pt x="6463078" y="4549595"/>
                  <a:pt x="6464808" y="4551811"/>
                  <a:pt x="6464276" y="4555939"/>
                </a:cubicBezTo>
                <a:cubicBezTo>
                  <a:pt x="6486531" y="4548276"/>
                  <a:pt x="6472165" y="4557977"/>
                  <a:pt x="6468635" y="4570815"/>
                </a:cubicBezTo>
                <a:cubicBezTo>
                  <a:pt x="6472622" y="4583801"/>
                  <a:pt x="6485098" y="4622347"/>
                  <a:pt x="6488206" y="4633846"/>
                </a:cubicBezTo>
                <a:lnTo>
                  <a:pt x="6487272" y="4639816"/>
                </a:lnTo>
                <a:lnTo>
                  <a:pt x="6487581" y="4639923"/>
                </a:lnTo>
                <a:cubicBezTo>
                  <a:pt x="6488082" y="4641190"/>
                  <a:pt x="6488037" y="4643141"/>
                  <a:pt x="6487249" y="4646192"/>
                </a:cubicBezTo>
                <a:lnTo>
                  <a:pt x="6485570" y="4650706"/>
                </a:lnTo>
                <a:lnTo>
                  <a:pt x="6483759" y="4662290"/>
                </a:lnTo>
                <a:cubicBezTo>
                  <a:pt x="6484278" y="4663587"/>
                  <a:pt x="6484797" y="4664883"/>
                  <a:pt x="6485315" y="4666180"/>
                </a:cubicBezTo>
                <a:lnTo>
                  <a:pt x="6489077" y="4667585"/>
                </a:lnTo>
                <a:lnTo>
                  <a:pt x="6488467" y="4668660"/>
                </a:lnTo>
                <a:cubicBezTo>
                  <a:pt x="6480300" y="4676831"/>
                  <a:pt x="6469898" y="4679345"/>
                  <a:pt x="6496179" y="4689807"/>
                </a:cubicBezTo>
                <a:cubicBezTo>
                  <a:pt x="6482141" y="4708535"/>
                  <a:pt x="6498545" y="4712235"/>
                  <a:pt x="6500957" y="4737890"/>
                </a:cubicBezTo>
                <a:cubicBezTo>
                  <a:pt x="6488706" y="4748600"/>
                  <a:pt x="6491350" y="4757223"/>
                  <a:pt x="6498641" y="4765657"/>
                </a:cubicBezTo>
                <a:cubicBezTo>
                  <a:pt x="6490164" y="4790618"/>
                  <a:pt x="6498852" y="4813399"/>
                  <a:pt x="6497829" y="4841463"/>
                </a:cubicBezTo>
                <a:lnTo>
                  <a:pt x="6521578" y="4969863"/>
                </a:lnTo>
                <a:lnTo>
                  <a:pt x="6518695" y="4974028"/>
                </a:lnTo>
                <a:cubicBezTo>
                  <a:pt x="6517064" y="4976933"/>
                  <a:pt x="6516439" y="4978909"/>
                  <a:pt x="6516513" y="4980318"/>
                </a:cubicBezTo>
                <a:lnTo>
                  <a:pt x="6516763" y="4980501"/>
                </a:lnTo>
                <a:lnTo>
                  <a:pt x="6514121" y="4986338"/>
                </a:lnTo>
                <a:lnTo>
                  <a:pt x="6511173" y="4991296"/>
                </a:lnTo>
                <a:cubicBezTo>
                  <a:pt x="6522961" y="5019829"/>
                  <a:pt x="6534748" y="5048361"/>
                  <a:pt x="6546537" y="5076895"/>
                </a:cubicBezTo>
                <a:lnTo>
                  <a:pt x="6544581" y="5081568"/>
                </a:lnTo>
                <a:cubicBezTo>
                  <a:pt x="6543589" y="5084748"/>
                  <a:pt x="6543387" y="5086810"/>
                  <a:pt x="6543750" y="5088173"/>
                </a:cubicBezTo>
                <a:lnTo>
                  <a:pt x="6544034" y="5088300"/>
                </a:lnTo>
                <a:lnTo>
                  <a:pt x="6542660" y="5094558"/>
                </a:lnTo>
                <a:cubicBezTo>
                  <a:pt x="6539647" y="5105196"/>
                  <a:pt x="6536055" y="5115626"/>
                  <a:pt x="6532096" y="5125620"/>
                </a:cubicBezTo>
                <a:cubicBezTo>
                  <a:pt x="6530494" y="5154527"/>
                  <a:pt x="6532737" y="5244020"/>
                  <a:pt x="6533049" y="5268004"/>
                </a:cubicBezTo>
                <a:cubicBezTo>
                  <a:pt x="6533356" y="5268513"/>
                  <a:pt x="6533664" y="5269021"/>
                  <a:pt x="6533970" y="5269530"/>
                </a:cubicBezTo>
                <a:lnTo>
                  <a:pt x="6502603" y="5390941"/>
                </a:lnTo>
                <a:cubicBezTo>
                  <a:pt x="6487576" y="5438194"/>
                  <a:pt x="6471524" y="5465286"/>
                  <a:pt x="6477660" y="5539927"/>
                </a:cubicBezTo>
                <a:cubicBezTo>
                  <a:pt x="6469926" y="5610775"/>
                  <a:pt x="6461800" y="5740573"/>
                  <a:pt x="6456458" y="5791594"/>
                </a:cubicBezTo>
                <a:cubicBezTo>
                  <a:pt x="6427890" y="5787060"/>
                  <a:pt x="6468179" y="5849672"/>
                  <a:pt x="6434556" y="5855206"/>
                </a:cubicBezTo>
                <a:cubicBezTo>
                  <a:pt x="6436026" y="5860240"/>
                  <a:pt x="6415712" y="5868910"/>
                  <a:pt x="6418454" y="5873582"/>
                </a:cubicBezTo>
                <a:cubicBezTo>
                  <a:pt x="6418927" y="5874401"/>
                  <a:pt x="6419401" y="5875218"/>
                  <a:pt x="6419875" y="5876037"/>
                </a:cubicBezTo>
                <a:lnTo>
                  <a:pt x="6419775" y="5886534"/>
                </a:lnTo>
                <a:lnTo>
                  <a:pt x="6426971" y="5888644"/>
                </a:lnTo>
                <a:cubicBezTo>
                  <a:pt x="6428647" y="5893707"/>
                  <a:pt x="6430322" y="5898769"/>
                  <a:pt x="6431999" y="5903832"/>
                </a:cubicBezTo>
                <a:cubicBezTo>
                  <a:pt x="6432764" y="5909651"/>
                  <a:pt x="6432285" y="5916068"/>
                  <a:pt x="6429798" y="5923391"/>
                </a:cubicBezTo>
                <a:cubicBezTo>
                  <a:pt x="6409104" y="5948880"/>
                  <a:pt x="6461339" y="5981626"/>
                  <a:pt x="6434072" y="6013205"/>
                </a:cubicBezTo>
                <a:cubicBezTo>
                  <a:pt x="6426624" y="6024901"/>
                  <a:pt x="6431095" y="6066777"/>
                  <a:pt x="6439333" y="6074018"/>
                </a:cubicBezTo>
                <a:cubicBezTo>
                  <a:pt x="6439795" y="6081731"/>
                  <a:pt x="6453428" y="6126985"/>
                  <a:pt x="6463083" y="6130837"/>
                </a:cubicBezTo>
                <a:cubicBezTo>
                  <a:pt x="6474368" y="6137057"/>
                  <a:pt x="6441750" y="6156330"/>
                  <a:pt x="6457360" y="6152982"/>
                </a:cubicBezTo>
                <a:cubicBezTo>
                  <a:pt x="6454563" y="6186619"/>
                  <a:pt x="6497804" y="6191636"/>
                  <a:pt x="6495529" y="6221100"/>
                </a:cubicBezTo>
                <a:cubicBezTo>
                  <a:pt x="6497396" y="6222126"/>
                  <a:pt x="6506682" y="6257468"/>
                  <a:pt x="6514948" y="6287550"/>
                </a:cubicBezTo>
                <a:cubicBezTo>
                  <a:pt x="6523215" y="6317632"/>
                  <a:pt x="6556102" y="6391312"/>
                  <a:pt x="6545124" y="6401595"/>
                </a:cubicBezTo>
                <a:cubicBezTo>
                  <a:pt x="6546214" y="6423902"/>
                  <a:pt x="6525024" y="6432919"/>
                  <a:pt x="6525833" y="6487110"/>
                </a:cubicBezTo>
                <a:cubicBezTo>
                  <a:pt x="6547115" y="6574474"/>
                  <a:pt x="6547900" y="6553611"/>
                  <a:pt x="6554825" y="6588589"/>
                </a:cubicBezTo>
                <a:cubicBezTo>
                  <a:pt x="6583783" y="6637976"/>
                  <a:pt x="6536155" y="6687723"/>
                  <a:pt x="6601569" y="6769963"/>
                </a:cubicBezTo>
                <a:cubicBezTo>
                  <a:pt x="6623036" y="6819284"/>
                  <a:pt x="6607516" y="6817955"/>
                  <a:pt x="6620945" y="6835814"/>
                </a:cubicBezTo>
                <a:lnTo>
                  <a:pt x="6625906" y="6858000"/>
                </a:lnTo>
                <a:lnTo>
                  <a:pt x="723901" y="6858000"/>
                </a:lnTo>
                <a:lnTo>
                  <a:pt x="50196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1F5EB5C-8FC4-976B-8082-E8BDB528E963}"/>
              </a:ext>
            </a:extLst>
          </p:cNvPr>
          <p:cNvSpPr>
            <a:spLocks noGrp="1"/>
          </p:cNvSpPr>
          <p:nvPr>
            <p:ph type="title"/>
          </p:nvPr>
        </p:nvSpPr>
        <p:spPr>
          <a:xfrm>
            <a:off x="1050879" y="609600"/>
            <a:ext cx="5562706" cy="1426234"/>
          </a:xfrm>
        </p:spPr>
        <p:txBody>
          <a:bodyPr>
            <a:normAutofit/>
          </a:bodyPr>
          <a:lstStyle/>
          <a:p>
            <a:r>
              <a:rPr lang="en-US"/>
              <a:t>Grad Agreement</a:t>
            </a:r>
          </a:p>
        </p:txBody>
      </p:sp>
      <p:sp>
        <p:nvSpPr>
          <p:cNvPr id="3" name="Content Placeholder 2">
            <a:extLst>
              <a:ext uri="{FF2B5EF4-FFF2-40B4-BE49-F238E27FC236}">
                <a16:creationId xmlns:a16="http://schemas.microsoft.com/office/drawing/2014/main" id="{07F23065-BB82-1B67-6191-D519E7598AB9}"/>
              </a:ext>
            </a:extLst>
          </p:cNvPr>
          <p:cNvSpPr>
            <a:spLocks noGrp="1"/>
          </p:cNvSpPr>
          <p:nvPr>
            <p:ph idx="1"/>
          </p:nvPr>
        </p:nvSpPr>
        <p:spPr>
          <a:xfrm>
            <a:off x="1050879" y="2357567"/>
            <a:ext cx="5216426" cy="3896810"/>
          </a:xfrm>
        </p:spPr>
        <p:txBody>
          <a:bodyPr>
            <a:noAutofit/>
          </a:bodyPr>
          <a:lstStyle/>
          <a:p>
            <a:r>
              <a:rPr lang="en-US" sz="2800"/>
              <a:t>Grad agreement must be completed by all grads prior to participation in grad events</a:t>
            </a:r>
          </a:p>
          <a:p>
            <a:pPr marL="0" indent="0">
              <a:buNone/>
            </a:pPr>
            <a:endParaRPr lang="en-US" sz="2800"/>
          </a:p>
          <a:p>
            <a:r>
              <a:rPr lang="en-US" sz="2800"/>
              <a:t>Any students that did not attend the boat cruise will be provided with a copy at the time they purchase tickets. </a:t>
            </a:r>
          </a:p>
        </p:txBody>
      </p:sp>
      <p:pic>
        <p:nvPicPr>
          <p:cNvPr id="5" name="Picture 4" descr="A pen on top of a calculator&#10;&#10;Description automatically generated with low confidence">
            <a:extLst>
              <a:ext uri="{FF2B5EF4-FFF2-40B4-BE49-F238E27FC236}">
                <a16:creationId xmlns:a16="http://schemas.microsoft.com/office/drawing/2014/main" id="{F9BC44DF-60B6-C1E5-F702-95CECA6485A6}"/>
              </a:ext>
            </a:extLst>
          </p:cNvPr>
          <p:cNvPicPr>
            <a:picLocks noChangeAspect="1"/>
          </p:cNvPicPr>
          <p:nvPr/>
        </p:nvPicPr>
        <p:blipFill>
          <a:blip r:embed="rId2"/>
          <a:stretch>
            <a:fillRect/>
          </a:stretch>
        </p:blipFill>
        <p:spPr>
          <a:xfrm>
            <a:off x="7253784" y="2127699"/>
            <a:ext cx="3951737" cy="2618025"/>
          </a:xfrm>
          <a:prstGeom prst="rect">
            <a:avLst/>
          </a:prstGeom>
        </p:spPr>
      </p:pic>
    </p:spTree>
    <p:extLst>
      <p:ext uri="{BB962C8B-B14F-4D97-AF65-F5344CB8AC3E}">
        <p14:creationId xmlns:p14="http://schemas.microsoft.com/office/powerpoint/2010/main" val="476047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7E451-572F-1FB8-A2CE-8F53396BEB8A}"/>
              </a:ext>
            </a:extLst>
          </p:cNvPr>
          <p:cNvSpPr>
            <a:spLocks noGrp="1"/>
          </p:cNvSpPr>
          <p:nvPr>
            <p:ph type="title"/>
          </p:nvPr>
        </p:nvSpPr>
        <p:spPr>
          <a:xfrm>
            <a:off x="1050878" y="603623"/>
            <a:ext cx="9335068" cy="1222001"/>
          </a:xfrm>
        </p:spPr>
        <p:txBody>
          <a:bodyPr>
            <a:normAutofit/>
          </a:bodyPr>
          <a:lstStyle/>
          <a:p>
            <a:r>
              <a:rPr lang="en-US"/>
              <a:t>2025 Dinner Dance</a:t>
            </a:r>
          </a:p>
        </p:txBody>
      </p:sp>
      <p:sp>
        <p:nvSpPr>
          <p:cNvPr id="3" name="Content Placeholder 2">
            <a:extLst>
              <a:ext uri="{FF2B5EF4-FFF2-40B4-BE49-F238E27FC236}">
                <a16:creationId xmlns:a16="http://schemas.microsoft.com/office/drawing/2014/main" id="{8449D82C-27DD-9D06-0C1D-6776FA3FC7AD}"/>
              </a:ext>
            </a:extLst>
          </p:cNvPr>
          <p:cNvSpPr>
            <a:spLocks noGrp="1"/>
          </p:cNvSpPr>
          <p:nvPr>
            <p:ph idx="1"/>
          </p:nvPr>
        </p:nvSpPr>
        <p:spPr>
          <a:xfrm>
            <a:off x="1050878" y="2147355"/>
            <a:ext cx="6037130" cy="4107021"/>
          </a:xfrm>
        </p:spPr>
        <p:txBody>
          <a:bodyPr>
            <a:normAutofit/>
          </a:bodyPr>
          <a:lstStyle/>
          <a:p>
            <a:r>
              <a:rPr lang="en-CA"/>
              <a:t>Date: May 23, 2025</a:t>
            </a:r>
          </a:p>
          <a:p>
            <a:r>
              <a:rPr lang="en-CA"/>
              <a:t>Time: 5:30-10:30</a:t>
            </a:r>
          </a:p>
          <a:p>
            <a:r>
              <a:rPr lang="en-CA"/>
              <a:t>Location: Tsawwassen Springs Golf Course</a:t>
            </a:r>
          </a:p>
          <a:p>
            <a:r>
              <a:rPr lang="en-CA"/>
              <a:t>Cost: $150 (Reminder that all school fees must be paid prior to purchasing a banquet ticket. Please contact Ms. Goltz in the </a:t>
            </a:r>
            <a:r>
              <a:rPr lang="en-CA" err="1"/>
              <a:t>Delview</a:t>
            </a:r>
            <a:r>
              <a:rPr lang="en-CA"/>
              <a:t> office for any questions regarding student fees).</a:t>
            </a:r>
          </a:p>
          <a:p>
            <a:r>
              <a:rPr lang="en-CA"/>
              <a:t>Information: Students will leave Delview and make their way to Tsawwassen Springs for their 2025 Dinner Dance Banquet. Doors open at 5:30</a:t>
            </a:r>
          </a:p>
          <a:p>
            <a:endParaRPr lang="en-US"/>
          </a:p>
        </p:txBody>
      </p:sp>
      <p:pic>
        <p:nvPicPr>
          <p:cNvPr id="5" name="Picture 4" descr="A picture containing text, scene&#10;&#10;Description automatically generated">
            <a:extLst>
              <a:ext uri="{FF2B5EF4-FFF2-40B4-BE49-F238E27FC236}">
                <a16:creationId xmlns:a16="http://schemas.microsoft.com/office/drawing/2014/main" id="{DE75791A-F6FC-063A-F96D-DC7B93C82470}"/>
              </a:ext>
            </a:extLst>
          </p:cNvPr>
          <p:cNvPicPr>
            <a:picLocks noChangeAspect="1"/>
          </p:cNvPicPr>
          <p:nvPr/>
        </p:nvPicPr>
        <p:blipFill rotWithShape="1">
          <a:blip r:embed="rId2"/>
          <a:srcRect l="18208" r="22225" b="1"/>
          <a:stretch/>
        </p:blipFill>
        <p:spPr>
          <a:xfrm>
            <a:off x="7088008" y="1214623"/>
            <a:ext cx="4699180" cy="5249626"/>
          </a:xfrm>
          <a:prstGeom prst="rect">
            <a:avLst/>
          </a:prstGeom>
        </p:spPr>
      </p:pic>
    </p:spTree>
    <p:extLst>
      <p:ext uri="{BB962C8B-B14F-4D97-AF65-F5344CB8AC3E}">
        <p14:creationId xmlns:p14="http://schemas.microsoft.com/office/powerpoint/2010/main" val="2699865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E49A8-0ECA-734B-0C42-65E55DCECF59}"/>
              </a:ext>
            </a:extLst>
          </p:cNvPr>
          <p:cNvSpPr>
            <a:spLocks noGrp="1"/>
          </p:cNvSpPr>
          <p:nvPr>
            <p:ph type="title"/>
          </p:nvPr>
        </p:nvSpPr>
        <p:spPr>
          <a:xfrm>
            <a:off x="393653" y="228601"/>
            <a:ext cx="6094267" cy="673924"/>
          </a:xfrm>
        </p:spPr>
        <p:txBody>
          <a:bodyPr>
            <a:noAutofit/>
          </a:bodyPr>
          <a:lstStyle/>
          <a:p>
            <a:r>
              <a:rPr lang="en-US" sz="4000" b="1"/>
              <a:t>TICKET SALES</a:t>
            </a:r>
          </a:p>
        </p:txBody>
      </p:sp>
      <p:sp>
        <p:nvSpPr>
          <p:cNvPr id="9" name="Content Placeholder 8">
            <a:extLst>
              <a:ext uri="{FF2B5EF4-FFF2-40B4-BE49-F238E27FC236}">
                <a16:creationId xmlns:a16="http://schemas.microsoft.com/office/drawing/2014/main" id="{7A556F05-C32E-CFD7-6CD8-82482CDBFC1D}"/>
              </a:ext>
            </a:extLst>
          </p:cNvPr>
          <p:cNvSpPr>
            <a:spLocks noGrp="1"/>
          </p:cNvSpPr>
          <p:nvPr>
            <p:ph idx="1"/>
          </p:nvPr>
        </p:nvSpPr>
        <p:spPr>
          <a:xfrm>
            <a:off x="249383" y="1131126"/>
            <a:ext cx="6094268" cy="4545279"/>
          </a:xfrm>
        </p:spPr>
        <p:txBody>
          <a:bodyPr vert="horz" lIns="91440" tIns="45720" rIns="91440" bIns="45720" rtlCol="0" anchor="t">
            <a:noAutofit/>
          </a:bodyPr>
          <a:lstStyle/>
          <a:p>
            <a:pPr lvl="1"/>
            <a:endParaRPr lang="en-US" sz="2800"/>
          </a:p>
          <a:p>
            <a:pPr marL="0" indent="0">
              <a:buNone/>
            </a:pPr>
            <a:r>
              <a:rPr lang="en-US" sz="2800" dirty="0">
                <a:ea typeface="Batang"/>
              </a:rPr>
              <a:t>DINNER/DANCE</a:t>
            </a:r>
          </a:p>
          <a:p>
            <a:pPr marL="731520" lvl="1" indent="-457200">
              <a:buFont typeface="Arial" panose="020B0604020202020204" pitchFamily="34" charset="0"/>
              <a:buChar char="•"/>
            </a:pPr>
            <a:r>
              <a:rPr lang="en-US" sz="2800" dirty="0">
                <a:ea typeface="Batang"/>
              </a:rPr>
              <a:t>APRIL 28</a:t>
            </a:r>
            <a:r>
              <a:rPr lang="en-US" sz="2800" baseline="30000" dirty="0">
                <a:ea typeface="Batang"/>
              </a:rPr>
              <a:t>th</a:t>
            </a:r>
            <a:r>
              <a:rPr lang="en-US" sz="2800" dirty="0">
                <a:ea typeface="Batang"/>
              </a:rPr>
              <a:t>-MAY 2nd  </a:t>
            </a:r>
          </a:p>
          <a:p>
            <a:pPr lvl="1"/>
            <a:r>
              <a:rPr lang="en-US" sz="2800" dirty="0">
                <a:ea typeface="Batang"/>
              </a:rPr>
              <a:t>         (Sold at the office)</a:t>
            </a:r>
          </a:p>
          <a:p>
            <a:pPr lvl="1"/>
            <a:endParaRPr lang="en-US" sz="2800"/>
          </a:p>
          <a:p>
            <a:pPr marL="731520" lvl="1" indent="-457200">
              <a:buFont typeface="Arial" panose="020B0604020202020204" pitchFamily="34" charset="0"/>
              <a:buChar char="•"/>
            </a:pPr>
            <a:r>
              <a:rPr lang="en-US" sz="2800" dirty="0">
                <a:ea typeface="Batang"/>
              </a:rPr>
              <a:t>	Cost $150</a:t>
            </a:r>
          </a:p>
        </p:txBody>
      </p:sp>
      <p:pic>
        <p:nvPicPr>
          <p:cNvPr id="5" name="Content Placeholder 4" descr="Text&#10;&#10;Description automatically generated with low confidence">
            <a:extLst>
              <a:ext uri="{FF2B5EF4-FFF2-40B4-BE49-F238E27FC236}">
                <a16:creationId xmlns:a16="http://schemas.microsoft.com/office/drawing/2014/main" id="{E83D92FB-87C6-040A-1997-13C2766C6049}"/>
              </a:ext>
            </a:extLst>
          </p:cNvPr>
          <p:cNvPicPr>
            <a:picLocks noChangeAspect="1"/>
          </p:cNvPicPr>
          <p:nvPr/>
        </p:nvPicPr>
        <p:blipFill rotWithShape="1">
          <a:blip r:embed="rId2"/>
          <a:srcRect l="38267" r="19044" b="-1"/>
          <a:stretch/>
        </p:blipFill>
        <p:spPr>
          <a:xfrm>
            <a:off x="6457950" y="10"/>
            <a:ext cx="5734051" cy="6868876"/>
          </a:xfrm>
          <a:custGeom>
            <a:avLst/>
            <a:gdLst/>
            <a:ahLst/>
            <a:cxnLst/>
            <a:rect l="l" t="t" r="r" b="b"/>
            <a:pathLst>
              <a:path w="6940161" h="6857999">
                <a:moveTo>
                  <a:pt x="857190" y="0"/>
                </a:moveTo>
                <a:lnTo>
                  <a:pt x="6940161" y="0"/>
                </a:lnTo>
                <a:lnTo>
                  <a:pt x="6940161" y="6857999"/>
                </a:lnTo>
                <a:lnTo>
                  <a:pt x="496459" y="6857999"/>
                </a:lnTo>
                <a:lnTo>
                  <a:pt x="486507" y="6839466"/>
                </a:lnTo>
                <a:cubicBezTo>
                  <a:pt x="477389" y="6820641"/>
                  <a:pt x="471173" y="6801859"/>
                  <a:pt x="480078" y="6795812"/>
                </a:cubicBezTo>
                <a:cubicBezTo>
                  <a:pt x="475408" y="6761382"/>
                  <a:pt x="493736" y="6723009"/>
                  <a:pt x="482330" y="6676796"/>
                </a:cubicBezTo>
                <a:cubicBezTo>
                  <a:pt x="479519" y="6617030"/>
                  <a:pt x="476161" y="6634511"/>
                  <a:pt x="469648" y="6539722"/>
                </a:cubicBezTo>
                <a:cubicBezTo>
                  <a:pt x="459969" y="6498384"/>
                  <a:pt x="496382" y="6456575"/>
                  <a:pt x="477855" y="6433501"/>
                </a:cubicBezTo>
                <a:cubicBezTo>
                  <a:pt x="464018" y="6378655"/>
                  <a:pt x="442310" y="6325849"/>
                  <a:pt x="414008" y="6271586"/>
                </a:cubicBezTo>
                <a:cubicBezTo>
                  <a:pt x="378091" y="6226697"/>
                  <a:pt x="377466" y="6140798"/>
                  <a:pt x="299660" y="6080454"/>
                </a:cubicBezTo>
                <a:cubicBezTo>
                  <a:pt x="268606" y="6014324"/>
                  <a:pt x="244498" y="5964143"/>
                  <a:pt x="221239" y="5913249"/>
                </a:cubicBezTo>
                <a:cubicBezTo>
                  <a:pt x="210139" y="5897439"/>
                  <a:pt x="175369" y="5809427"/>
                  <a:pt x="160103" y="5775094"/>
                </a:cubicBezTo>
                <a:cubicBezTo>
                  <a:pt x="87298" y="5686529"/>
                  <a:pt x="103897" y="5672717"/>
                  <a:pt x="87873" y="5573809"/>
                </a:cubicBezTo>
                <a:cubicBezTo>
                  <a:pt x="76224" y="5541231"/>
                  <a:pt x="76748" y="5525076"/>
                  <a:pt x="57933" y="5490695"/>
                </a:cubicBezTo>
                <a:lnTo>
                  <a:pt x="30889" y="5398377"/>
                </a:lnTo>
                <a:lnTo>
                  <a:pt x="34140" y="5390971"/>
                </a:lnTo>
                <a:lnTo>
                  <a:pt x="35928" y="5390229"/>
                </a:lnTo>
                <a:lnTo>
                  <a:pt x="16968" y="5309266"/>
                </a:lnTo>
                <a:cubicBezTo>
                  <a:pt x="13970" y="5303642"/>
                  <a:pt x="-917" y="5289094"/>
                  <a:pt x="2490" y="5276920"/>
                </a:cubicBezTo>
                <a:lnTo>
                  <a:pt x="24907" y="5208159"/>
                </a:lnTo>
                <a:lnTo>
                  <a:pt x="31839" y="5162682"/>
                </a:lnTo>
                <a:cubicBezTo>
                  <a:pt x="28501" y="5155528"/>
                  <a:pt x="24609" y="5048935"/>
                  <a:pt x="18796" y="5043371"/>
                </a:cubicBezTo>
                <a:cubicBezTo>
                  <a:pt x="54584" y="4976689"/>
                  <a:pt x="5001" y="4985095"/>
                  <a:pt x="14358" y="4908985"/>
                </a:cubicBezTo>
                <a:cubicBezTo>
                  <a:pt x="17201" y="4816358"/>
                  <a:pt x="5675" y="4749418"/>
                  <a:pt x="4769" y="4643799"/>
                </a:cubicBezTo>
                <a:cubicBezTo>
                  <a:pt x="4111" y="4581455"/>
                  <a:pt x="-7137" y="4509050"/>
                  <a:pt x="7402" y="4395547"/>
                </a:cubicBezTo>
                <a:cubicBezTo>
                  <a:pt x="11591" y="4330720"/>
                  <a:pt x="28535" y="4313913"/>
                  <a:pt x="23462" y="4274064"/>
                </a:cubicBezTo>
                <a:cubicBezTo>
                  <a:pt x="22995" y="4245538"/>
                  <a:pt x="22530" y="4217012"/>
                  <a:pt x="22063" y="4188486"/>
                </a:cubicBezTo>
                <a:lnTo>
                  <a:pt x="24672" y="4170100"/>
                </a:lnTo>
                <a:lnTo>
                  <a:pt x="34973" y="4166123"/>
                </a:lnTo>
                <a:lnTo>
                  <a:pt x="26424" y="4120096"/>
                </a:lnTo>
                <a:cubicBezTo>
                  <a:pt x="28986" y="4109871"/>
                  <a:pt x="49338" y="4079429"/>
                  <a:pt x="47886" y="4066698"/>
                </a:cubicBezTo>
                <a:cubicBezTo>
                  <a:pt x="26522" y="4022850"/>
                  <a:pt x="34453" y="4030338"/>
                  <a:pt x="47327" y="3969172"/>
                </a:cubicBezTo>
                <a:cubicBezTo>
                  <a:pt x="40297" y="3948973"/>
                  <a:pt x="40044" y="3857354"/>
                  <a:pt x="53093" y="3844350"/>
                </a:cubicBezTo>
                <a:cubicBezTo>
                  <a:pt x="55739" y="3830819"/>
                  <a:pt x="50778" y="3815585"/>
                  <a:pt x="64866" y="3808459"/>
                </a:cubicBezTo>
                <a:cubicBezTo>
                  <a:pt x="81775" y="3797121"/>
                  <a:pt x="54599" y="3752382"/>
                  <a:pt x="74864" y="3757643"/>
                </a:cubicBezTo>
                <a:cubicBezTo>
                  <a:pt x="56224" y="3725828"/>
                  <a:pt x="74270" y="3660981"/>
                  <a:pt x="82640" y="3632606"/>
                </a:cubicBezTo>
                <a:cubicBezTo>
                  <a:pt x="85981" y="3582255"/>
                  <a:pt x="88778" y="3571708"/>
                  <a:pt x="89222" y="3534990"/>
                </a:cubicBezTo>
                <a:cubicBezTo>
                  <a:pt x="92019" y="3533125"/>
                  <a:pt x="80706" y="3481126"/>
                  <a:pt x="79835" y="3454133"/>
                </a:cubicBezTo>
                <a:cubicBezTo>
                  <a:pt x="78963" y="3427139"/>
                  <a:pt x="96173" y="3390611"/>
                  <a:pt x="83991" y="3373027"/>
                </a:cubicBezTo>
                <a:cubicBezTo>
                  <a:pt x="80767" y="3298527"/>
                  <a:pt x="69808" y="3290617"/>
                  <a:pt x="62958" y="3222737"/>
                </a:cubicBezTo>
                <a:cubicBezTo>
                  <a:pt x="59618" y="3146284"/>
                  <a:pt x="39695" y="3184007"/>
                  <a:pt x="49209" y="3118188"/>
                </a:cubicBezTo>
                <a:cubicBezTo>
                  <a:pt x="65221" y="3109217"/>
                  <a:pt x="85573" y="3024732"/>
                  <a:pt x="78480" y="3003808"/>
                </a:cubicBezTo>
                <a:cubicBezTo>
                  <a:pt x="78037" y="2966753"/>
                  <a:pt x="77812" y="2989870"/>
                  <a:pt x="77566" y="2944921"/>
                </a:cubicBezTo>
                <a:lnTo>
                  <a:pt x="94406" y="2877744"/>
                </a:lnTo>
                <a:cubicBezTo>
                  <a:pt x="87936" y="2880724"/>
                  <a:pt x="108480" y="2822146"/>
                  <a:pt x="108051" y="2807161"/>
                </a:cubicBezTo>
                <a:cubicBezTo>
                  <a:pt x="110507" y="2775643"/>
                  <a:pt x="80880" y="2769288"/>
                  <a:pt x="107377" y="2752347"/>
                </a:cubicBezTo>
                <a:lnTo>
                  <a:pt x="114975" y="2748299"/>
                </a:lnTo>
                <a:cubicBezTo>
                  <a:pt x="115205" y="2745962"/>
                  <a:pt x="115434" y="2743625"/>
                  <a:pt x="115663" y="2741288"/>
                </a:cubicBezTo>
                <a:cubicBezTo>
                  <a:pt x="115098" y="2737657"/>
                  <a:pt x="112995" y="2735847"/>
                  <a:pt x="107929" y="2737160"/>
                </a:cubicBezTo>
                <a:cubicBezTo>
                  <a:pt x="126569" y="2705347"/>
                  <a:pt x="119693" y="2699356"/>
                  <a:pt x="122707" y="2659631"/>
                </a:cubicBezTo>
                <a:cubicBezTo>
                  <a:pt x="135394" y="2612127"/>
                  <a:pt x="120483" y="2628594"/>
                  <a:pt x="145471" y="2573336"/>
                </a:cubicBezTo>
                <a:cubicBezTo>
                  <a:pt x="156086" y="2559732"/>
                  <a:pt x="170382" y="2541339"/>
                  <a:pt x="170626" y="2528057"/>
                </a:cubicBezTo>
                <a:lnTo>
                  <a:pt x="202713" y="2489594"/>
                </a:lnTo>
                <a:cubicBezTo>
                  <a:pt x="203853" y="2487774"/>
                  <a:pt x="204248" y="2473350"/>
                  <a:pt x="203650" y="2468303"/>
                </a:cubicBezTo>
                <a:lnTo>
                  <a:pt x="223316" y="2460480"/>
                </a:lnTo>
                <a:lnTo>
                  <a:pt x="215120" y="2423535"/>
                </a:lnTo>
                <a:lnTo>
                  <a:pt x="223455" y="2404394"/>
                </a:lnTo>
                <a:cubicBezTo>
                  <a:pt x="243490" y="2392610"/>
                  <a:pt x="229596" y="2347474"/>
                  <a:pt x="238853" y="2324643"/>
                </a:cubicBezTo>
                <a:cubicBezTo>
                  <a:pt x="239504" y="2297698"/>
                  <a:pt x="266477" y="2284202"/>
                  <a:pt x="272463" y="2255535"/>
                </a:cubicBezTo>
                <a:cubicBezTo>
                  <a:pt x="290597" y="2249648"/>
                  <a:pt x="306594" y="2207828"/>
                  <a:pt x="294092" y="2184679"/>
                </a:cubicBezTo>
                <a:lnTo>
                  <a:pt x="323221" y="2093132"/>
                </a:lnTo>
                <a:cubicBezTo>
                  <a:pt x="348282" y="2084587"/>
                  <a:pt x="366071" y="1985868"/>
                  <a:pt x="377324" y="1950235"/>
                </a:cubicBezTo>
                <a:cubicBezTo>
                  <a:pt x="397581" y="1920183"/>
                  <a:pt x="445208" y="1898905"/>
                  <a:pt x="457649" y="1861568"/>
                </a:cubicBezTo>
                <a:cubicBezTo>
                  <a:pt x="464664" y="1810687"/>
                  <a:pt x="447457" y="1869507"/>
                  <a:pt x="451972" y="1809499"/>
                </a:cubicBezTo>
                <a:cubicBezTo>
                  <a:pt x="450982" y="1754297"/>
                  <a:pt x="465413" y="1767680"/>
                  <a:pt x="474550" y="1693716"/>
                </a:cubicBezTo>
                <a:cubicBezTo>
                  <a:pt x="473258" y="1654244"/>
                  <a:pt x="481626" y="1627007"/>
                  <a:pt x="481301" y="1605195"/>
                </a:cubicBezTo>
                <a:cubicBezTo>
                  <a:pt x="490491" y="1568952"/>
                  <a:pt x="493569" y="1564518"/>
                  <a:pt x="497837" y="1516217"/>
                </a:cubicBezTo>
                <a:cubicBezTo>
                  <a:pt x="503639" y="1488452"/>
                  <a:pt x="534082" y="1457870"/>
                  <a:pt x="513281" y="1429841"/>
                </a:cubicBezTo>
                <a:cubicBezTo>
                  <a:pt x="527326" y="1412325"/>
                  <a:pt x="570430" y="1413592"/>
                  <a:pt x="550104" y="1380081"/>
                </a:cubicBezTo>
                <a:cubicBezTo>
                  <a:pt x="575583" y="1394128"/>
                  <a:pt x="551452" y="1335176"/>
                  <a:pt x="574526" y="1334891"/>
                </a:cubicBezTo>
                <a:cubicBezTo>
                  <a:pt x="593486" y="1336427"/>
                  <a:pt x="633157" y="1194568"/>
                  <a:pt x="638123" y="1185551"/>
                </a:cubicBezTo>
                <a:cubicBezTo>
                  <a:pt x="647468" y="1149210"/>
                  <a:pt x="657504" y="1148087"/>
                  <a:pt x="664747" y="1111168"/>
                </a:cubicBezTo>
                <a:cubicBezTo>
                  <a:pt x="679107" y="1057226"/>
                  <a:pt x="652121" y="1022543"/>
                  <a:pt x="664913" y="993353"/>
                </a:cubicBezTo>
                <a:cubicBezTo>
                  <a:pt x="684189" y="960214"/>
                  <a:pt x="707497" y="867450"/>
                  <a:pt x="721256" y="813953"/>
                </a:cubicBezTo>
                <a:cubicBezTo>
                  <a:pt x="734607" y="746430"/>
                  <a:pt x="738988" y="666470"/>
                  <a:pt x="745023" y="588218"/>
                </a:cubicBezTo>
                <a:cubicBezTo>
                  <a:pt x="735393" y="475380"/>
                  <a:pt x="719076" y="536119"/>
                  <a:pt x="725253" y="376479"/>
                </a:cubicBezTo>
                <a:lnTo>
                  <a:pt x="735457" y="280992"/>
                </a:lnTo>
                <a:cubicBezTo>
                  <a:pt x="735270" y="276227"/>
                  <a:pt x="742007" y="223140"/>
                  <a:pt x="741820" y="218374"/>
                </a:cubicBezTo>
                <a:lnTo>
                  <a:pt x="735299" y="188178"/>
                </a:lnTo>
                <a:lnTo>
                  <a:pt x="764938" y="152404"/>
                </a:lnTo>
                <a:cubicBezTo>
                  <a:pt x="776066" y="136342"/>
                  <a:pt x="783668" y="122048"/>
                  <a:pt x="802071" y="91810"/>
                </a:cubicBezTo>
                <a:lnTo>
                  <a:pt x="849585" y="3016"/>
                </a:lnTo>
                <a:close/>
              </a:path>
            </a:pathLst>
          </a:custGeom>
        </p:spPr>
      </p:pic>
    </p:spTree>
    <p:extLst>
      <p:ext uri="{BB962C8B-B14F-4D97-AF65-F5344CB8AC3E}">
        <p14:creationId xmlns:p14="http://schemas.microsoft.com/office/powerpoint/2010/main" val="2378784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00732-209D-4071-0D0B-0E4055BBBF10}"/>
              </a:ext>
            </a:extLst>
          </p:cNvPr>
          <p:cNvSpPr>
            <a:spLocks noGrp="1"/>
          </p:cNvSpPr>
          <p:nvPr>
            <p:ph type="title"/>
          </p:nvPr>
        </p:nvSpPr>
        <p:spPr>
          <a:xfrm>
            <a:off x="1050879" y="609601"/>
            <a:ext cx="4476464" cy="1216024"/>
          </a:xfrm>
        </p:spPr>
        <p:txBody>
          <a:bodyPr>
            <a:normAutofit/>
          </a:bodyPr>
          <a:lstStyle/>
          <a:p>
            <a:r>
              <a:rPr lang="en-US" sz="2600"/>
              <a:t>Transportation</a:t>
            </a:r>
          </a:p>
        </p:txBody>
      </p:sp>
      <p:sp>
        <p:nvSpPr>
          <p:cNvPr id="3" name="Content Placeholder 2">
            <a:extLst>
              <a:ext uri="{FF2B5EF4-FFF2-40B4-BE49-F238E27FC236}">
                <a16:creationId xmlns:a16="http://schemas.microsoft.com/office/drawing/2014/main" id="{58A73CC3-5E73-6D41-268D-5B7A573BC4CA}"/>
              </a:ext>
            </a:extLst>
          </p:cNvPr>
          <p:cNvSpPr>
            <a:spLocks noGrp="1"/>
          </p:cNvSpPr>
          <p:nvPr>
            <p:ph idx="1"/>
          </p:nvPr>
        </p:nvSpPr>
        <p:spPr>
          <a:xfrm>
            <a:off x="1050879" y="2163685"/>
            <a:ext cx="3875963" cy="4107020"/>
          </a:xfrm>
        </p:spPr>
        <p:txBody>
          <a:bodyPr>
            <a:normAutofit/>
          </a:bodyPr>
          <a:lstStyle/>
          <a:p>
            <a:r>
              <a:rPr lang="en-CA"/>
              <a:t>Students are permitted to use their own means of transportation to get to the banquet. </a:t>
            </a:r>
          </a:p>
          <a:p>
            <a:endParaRPr lang="en-CA"/>
          </a:p>
          <a:p>
            <a:r>
              <a:rPr lang="en-CA"/>
              <a:t>For any students interested that have not secured a ride can purchase a spot on a bus for an additional </a:t>
            </a:r>
            <a:r>
              <a:rPr lang="en-CA" b="1"/>
              <a:t>$20</a:t>
            </a:r>
            <a:r>
              <a:rPr lang="en-CA"/>
              <a:t>. These spaces will be sold at the time of ticket sales.</a:t>
            </a:r>
            <a:endParaRPr lang="en-US"/>
          </a:p>
        </p:txBody>
      </p:sp>
      <p:pic>
        <p:nvPicPr>
          <p:cNvPr id="5" name="Picture 4">
            <a:extLst>
              <a:ext uri="{FF2B5EF4-FFF2-40B4-BE49-F238E27FC236}">
                <a16:creationId xmlns:a16="http://schemas.microsoft.com/office/drawing/2014/main" id="{1F02976B-2819-68C4-A80C-CD5D345EA0F6}"/>
              </a:ext>
            </a:extLst>
          </p:cNvPr>
          <p:cNvPicPr>
            <a:picLocks noChangeAspect="1"/>
          </p:cNvPicPr>
          <p:nvPr/>
        </p:nvPicPr>
        <p:blipFill rotWithShape="1">
          <a:blip r:embed="rId2"/>
          <a:srcRect l="24222" r="-1" b="-1"/>
          <a:stretch/>
        </p:blipFill>
        <p:spPr>
          <a:xfrm>
            <a:off x="5251840" y="10"/>
            <a:ext cx="6940161" cy="6868876"/>
          </a:xfrm>
          <a:custGeom>
            <a:avLst/>
            <a:gdLst/>
            <a:ahLst/>
            <a:cxnLst/>
            <a:rect l="l" t="t" r="r" b="b"/>
            <a:pathLst>
              <a:path w="6940161" h="6857999">
                <a:moveTo>
                  <a:pt x="857190" y="0"/>
                </a:moveTo>
                <a:lnTo>
                  <a:pt x="6940161" y="0"/>
                </a:lnTo>
                <a:lnTo>
                  <a:pt x="6940161" y="6857999"/>
                </a:lnTo>
                <a:lnTo>
                  <a:pt x="496459" y="6857999"/>
                </a:lnTo>
                <a:lnTo>
                  <a:pt x="486507" y="6839466"/>
                </a:lnTo>
                <a:cubicBezTo>
                  <a:pt x="477389" y="6820641"/>
                  <a:pt x="471173" y="6801859"/>
                  <a:pt x="480078" y="6795812"/>
                </a:cubicBezTo>
                <a:cubicBezTo>
                  <a:pt x="475408" y="6761382"/>
                  <a:pt x="493736" y="6723009"/>
                  <a:pt x="482330" y="6676796"/>
                </a:cubicBezTo>
                <a:cubicBezTo>
                  <a:pt x="479519" y="6617030"/>
                  <a:pt x="476161" y="6634511"/>
                  <a:pt x="469648" y="6539722"/>
                </a:cubicBezTo>
                <a:cubicBezTo>
                  <a:pt x="459969" y="6498384"/>
                  <a:pt x="496382" y="6456575"/>
                  <a:pt x="477855" y="6433501"/>
                </a:cubicBezTo>
                <a:cubicBezTo>
                  <a:pt x="464018" y="6378655"/>
                  <a:pt x="442310" y="6325849"/>
                  <a:pt x="414008" y="6271586"/>
                </a:cubicBezTo>
                <a:cubicBezTo>
                  <a:pt x="378091" y="6226697"/>
                  <a:pt x="377466" y="6140798"/>
                  <a:pt x="299660" y="6080454"/>
                </a:cubicBezTo>
                <a:cubicBezTo>
                  <a:pt x="268606" y="6014324"/>
                  <a:pt x="244498" y="5964143"/>
                  <a:pt x="221239" y="5913249"/>
                </a:cubicBezTo>
                <a:cubicBezTo>
                  <a:pt x="210139" y="5897439"/>
                  <a:pt x="175369" y="5809427"/>
                  <a:pt x="160103" y="5775094"/>
                </a:cubicBezTo>
                <a:cubicBezTo>
                  <a:pt x="87298" y="5686529"/>
                  <a:pt x="103897" y="5672717"/>
                  <a:pt x="87873" y="5573809"/>
                </a:cubicBezTo>
                <a:cubicBezTo>
                  <a:pt x="76224" y="5541231"/>
                  <a:pt x="76748" y="5525076"/>
                  <a:pt x="57933" y="5490695"/>
                </a:cubicBezTo>
                <a:lnTo>
                  <a:pt x="30889" y="5398377"/>
                </a:lnTo>
                <a:lnTo>
                  <a:pt x="34140" y="5390971"/>
                </a:lnTo>
                <a:lnTo>
                  <a:pt x="35928" y="5390229"/>
                </a:lnTo>
                <a:lnTo>
                  <a:pt x="16968" y="5309266"/>
                </a:lnTo>
                <a:cubicBezTo>
                  <a:pt x="13970" y="5303642"/>
                  <a:pt x="-917" y="5289094"/>
                  <a:pt x="2490" y="5276920"/>
                </a:cubicBezTo>
                <a:lnTo>
                  <a:pt x="24907" y="5208159"/>
                </a:lnTo>
                <a:lnTo>
                  <a:pt x="31839" y="5162682"/>
                </a:lnTo>
                <a:cubicBezTo>
                  <a:pt x="28501" y="5155528"/>
                  <a:pt x="24609" y="5048935"/>
                  <a:pt x="18796" y="5043371"/>
                </a:cubicBezTo>
                <a:cubicBezTo>
                  <a:pt x="54584" y="4976689"/>
                  <a:pt x="5001" y="4985095"/>
                  <a:pt x="14358" y="4908985"/>
                </a:cubicBezTo>
                <a:cubicBezTo>
                  <a:pt x="17201" y="4816358"/>
                  <a:pt x="5675" y="4749418"/>
                  <a:pt x="4769" y="4643799"/>
                </a:cubicBezTo>
                <a:cubicBezTo>
                  <a:pt x="4111" y="4581455"/>
                  <a:pt x="-7137" y="4509050"/>
                  <a:pt x="7402" y="4395547"/>
                </a:cubicBezTo>
                <a:cubicBezTo>
                  <a:pt x="11591" y="4330720"/>
                  <a:pt x="28535" y="4313913"/>
                  <a:pt x="23462" y="4274064"/>
                </a:cubicBezTo>
                <a:cubicBezTo>
                  <a:pt x="22995" y="4245538"/>
                  <a:pt x="22530" y="4217012"/>
                  <a:pt x="22063" y="4188486"/>
                </a:cubicBezTo>
                <a:lnTo>
                  <a:pt x="24672" y="4170100"/>
                </a:lnTo>
                <a:lnTo>
                  <a:pt x="34973" y="4166123"/>
                </a:lnTo>
                <a:lnTo>
                  <a:pt x="26424" y="4120096"/>
                </a:lnTo>
                <a:cubicBezTo>
                  <a:pt x="28986" y="4109871"/>
                  <a:pt x="49338" y="4079429"/>
                  <a:pt x="47886" y="4066698"/>
                </a:cubicBezTo>
                <a:cubicBezTo>
                  <a:pt x="26522" y="4022850"/>
                  <a:pt x="34453" y="4030338"/>
                  <a:pt x="47327" y="3969172"/>
                </a:cubicBezTo>
                <a:cubicBezTo>
                  <a:pt x="40297" y="3948973"/>
                  <a:pt x="40044" y="3857354"/>
                  <a:pt x="53093" y="3844350"/>
                </a:cubicBezTo>
                <a:cubicBezTo>
                  <a:pt x="55739" y="3830819"/>
                  <a:pt x="50778" y="3815585"/>
                  <a:pt x="64866" y="3808459"/>
                </a:cubicBezTo>
                <a:cubicBezTo>
                  <a:pt x="81775" y="3797121"/>
                  <a:pt x="54599" y="3752382"/>
                  <a:pt x="74864" y="3757643"/>
                </a:cubicBezTo>
                <a:cubicBezTo>
                  <a:pt x="56224" y="3725828"/>
                  <a:pt x="74270" y="3660981"/>
                  <a:pt x="82640" y="3632606"/>
                </a:cubicBezTo>
                <a:cubicBezTo>
                  <a:pt x="85981" y="3582255"/>
                  <a:pt x="88778" y="3571708"/>
                  <a:pt x="89222" y="3534990"/>
                </a:cubicBezTo>
                <a:cubicBezTo>
                  <a:pt x="92019" y="3533125"/>
                  <a:pt x="80706" y="3481126"/>
                  <a:pt x="79835" y="3454133"/>
                </a:cubicBezTo>
                <a:cubicBezTo>
                  <a:pt x="78963" y="3427139"/>
                  <a:pt x="96173" y="3390611"/>
                  <a:pt x="83991" y="3373027"/>
                </a:cubicBezTo>
                <a:cubicBezTo>
                  <a:pt x="80767" y="3298527"/>
                  <a:pt x="69808" y="3290617"/>
                  <a:pt x="62958" y="3222737"/>
                </a:cubicBezTo>
                <a:cubicBezTo>
                  <a:pt x="59618" y="3146284"/>
                  <a:pt x="39695" y="3184007"/>
                  <a:pt x="49209" y="3118188"/>
                </a:cubicBezTo>
                <a:cubicBezTo>
                  <a:pt x="65221" y="3109217"/>
                  <a:pt x="85573" y="3024732"/>
                  <a:pt x="78480" y="3003808"/>
                </a:cubicBezTo>
                <a:cubicBezTo>
                  <a:pt x="78037" y="2966753"/>
                  <a:pt x="77812" y="2989870"/>
                  <a:pt x="77566" y="2944921"/>
                </a:cubicBezTo>
                <a:lnTo>
                  <a:pt x="94406" y="2877744"/>
                </a:lnTo>
                <a:cubicBezTo>
                  <a:pt x="87936" y="2880724"/>
                  <a:pt x="108480" y="2822146"/>
                  <a:pt x="108051" y="2807161"/>
                </a:cubicBezTo>
                <a:cubicBezTo>
                  <a:pt x="110507" y="2775643"/>
                  <a:pt x="80880" y="2769288"/>
                  <a:pt x="107377" y="2752347"/>
                </a:cubicBezTo>
                <a:lnTo>
                  <a:pt x="114975" y="2748299"/>
                </a:lnTo>
                <a:cubicBezTo>
                  <a:pt x="115205" y="2745962"/>
                  <a:pt x="115434" y="2743625"/>
                  <a:pt x="115663" y="2741288"/>
                </a:cubicBezTo>
                <a:cubicBezTo>
                  <a:pt x="115098" y="2737657"/>
                  <a:pt x="112995" y="2735847"/>
                  <a:pt x="107929" y="2737160"/>
                </a:cubicBezTo>
                <a:cubicBezTo>
                  <a:pt x="126569" y="2705347"/>
                  <a:pt x="119693" y="2699356"/>
                  <a:pt x="122707" y="2659631"/>
                </a:cubicBezTo>
                <a:cubicBezTo>
                  <a:pt x="135394" y="2612127"/>
                  <a:pt x="120483" y="2628594"/>
                  <a:pt x="145471" y="2573336"/>
                </a:cubicBezTo>
                <a:cubicBezTo>
                  <a:pt x="156086" y="2559732"/>
                  <a:pt x="170382" y="2541339"/>
                  <a:pt x="170626" y="2528057"/>
                </a:cubicBezTo>
                <a:lnTo>
                  <a:pt x="202713" y="2489594"/>
                </a:lnTo>
                <a:cubicBezTo>
                  <a:pt x="203853" y="2487774"/>
                  <a:pt x="204248" y="2473350"/>
                  <a:pt x="203650" y="2468303"/>
                </a:cubicBezTo>
                <a:lnTo>
                  <a:pt x="223316" y="2460480"/>
                </a:lnTo>
                <a:lnTo>
                  <a:pt x="215120" y="2423535"/>
                </a:lnTo>
                <a:lnTo>
                  <a:pt x="223455" y="2404394"/>
                </a:lnTo>
                <a:cubicBezTo>
                  <a:pt x="243490" y="2392610"/>
                  <a:pt x="229596" y="2347474"/>
                  <a:pt x="238853" y="2324643"/>
                </a:cubicBezTo>
                <a:cubicBezTo>
                  <a:pt x="239504" y="2297698"/>
                  <a:pt x="266477" y="2284202"/>
                  <a:pt x="272463" y="2255535"/>
                </a:cubicBezTo>
                <a:cubicBezTo>
                  <a:pt x="290597" y="2249648"/>
                  <a:pt x="306594" y="2207828"/>
                  <a:pt x="294092" y="2184679"/>
                </a:cubicBezTo>
                <a:lnTo>
                  <a:pt x="323221" y="2093132"/>
                </a:lnTo>
                <a:cubicBezTo>
                  <a:pt x="348282" y="2084587"/>
                  <a:pt x="366071" y="1985868"/>
                  <a:pt x="377324" y="1950235"/>
                </a:cubicBezTo>
                <a:cubicBezTo>
                  <a:pt x="397581" y="1920183"/>
                  <a:pt x="445208" y="1898905"/>
                  <a:pt x="457649" y="1861568"/>
                </a:cubicBezTo>
                <a:cubicBezTo>
                  <a:pt x="464664" y="1810687"/>
                  <a:pt x="447457" y="1869507"/>
                  <a:pt x="451972" y="1809499"/>
                </a:cubicBezTo>
                <a:cubicBezTo>
                  <a:pt x="450982" y="1754297"/>
                  <a:pt x="465413" y="1767680"/>
                  <a:pt x="474550" y="1693716"/>
                </a:cubicBezTo>
                <a:cubicBezTo>
                  <a:pt x="473258" y="1654244"/>
                  <a:pt x="481626" y="1627007"/>
                  <a:pt x="481301" y="1605195"/>
                </a:cubicBezTo>
                <a:cubicBezTo>
                  <a:pt x="490491" y="1568952"/>
                  <a:pt x="493569" y="1564518"/>
                  <a:pt x="497837" y="1516217"/>
                </a:cubicBezTo>
                <a:cubicBezTo>
                  <a:pt x="503639" y="1488452"/>
                  <a:pt x="534082" y="1457870"/>
                  <a:pt x="513281" y="1429841"/>
                </a:cubicBezTo>
                <a:cubicBezTo>
                  <a:pt x="527326" y="1412325"/>
                  <a:pt x="570430" y="1413592"/>
                  <a:pt x="550104" y="1380081"/>
                </a:cubicBezTo>
                <a:cubicBezTo>
                  <a:pt x="575583" y="1394128"/>
                  <a:pt x="551452" y="1335176"/>
                  <a:pt x="574526" y="1334891"/>
                </a:cubicBezTo>
                <a:cubicBezTo>
                  <a:pt x="593486" y="1336427"/>
                  <a:pt x="633157" y="1194568"/>
                  <a:pt x="638123" y="1185551"/>
                </a:cubicBezTo>
                <a:cubicBezTo>
                  <a:pt x="647468" y="1149210"/>
                  <a:pt x="657504" y="1148087"/>
                  <a:pt x="664747" y="1111168"/>
                </a:cubicBezTo>
                <a:cubicBezTo>
                  <a:pt x="679107" y="1057226"/>
                  <a:pt x="652121" y="1022543"/>
                  <a:pt x="664913" y="993353"/>
                </a:cubicBezTo>
                <a:cubicBezTo>
                  <a:pt x="684189" y="960214"/>
                  <a:pt x="707497" y="867450"/>
                  <a:pt x="721256" y="813953"/>
                </a:cubicBezTo>
                <a:cubicBezTo>
                  <a:pt x="734607" y="746430"/>
                  <a:pt x="738988" y="666470"/>
                  <a:pt x="745023" y="588218"/>
                </a:cubicBezTo>
                <a:cubicBezTo>
                  <a:pt x="735393" y="475380"/>
                  <a:pt x="719076" y="536119"/>
                  <a:pt x="725253" y="376479"/>
                </a:cubicBezTo>
                <a:lnTo>
                  <a:pt x="735457" y="280992"/>
                </a:lnTo>
                <a:cubicBezTo>
                  <a:pt x="735270" y="276227"/>
                  <a:pt x="742007" y="223140"/>
                  <a:pt x="741820" y="218374"/>
                </a:cubicBezTo>
                <a:lnTo>
                  <a:pt x="735299" y="188178"/>
                </a:lnTo>
                <a:lnTo>
                  <a:pt x="764938" y="152404"/>
                </a:lnTo>
                <a:cubicBezTo>
                  <a:pt x="776066" y="136342"/>
                  <a:pt x="783668" y="122048"/>
                  <a:pt x="802071" y="91810"/>
                </a:cubicBezTo>
                <a:lnTo>
                  <a:pt x="849585" y="3016"/>
                </a:lnTo>
                <a:close/>
              </a:path>
            </a:pathLst>
          </a:custGeom>
        </p:spPr>
      </p:pic>
    </p:spTree>
    <p:extLst>
      <p:ext uri="{BB962C8B-B14F-4D97-AF65-F5344CB8AC3E}">
        <p14:creationId xmlns:p14="http://schemas.microsoft.com/office/powerpoint/2010/main" val="3051476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AB0BC72-1C3A-421F-AB0A-D480DA93F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28763" cy="6858000"/>
          </a:xfrm>
          <a:custGeom>
            <a:avLst/>
            <a:gdLst>
              <a:gd name="connsiteX0" fmla="*/ 0 w 7228763"/>
              <a:gd name="connsiteY0" fmla="*/ 0 h 6858000"/>
              <a:gd name="connsiteX1" fmla="*/ 501961 w 7228763"/>
              <a:gd name="connsiteY1" fmla="*/ 0 h 6858000"/>
              <a:gd name="connsiteX2" fmla="*/ 723901 w 7228763"/>
              <a:gd name="connsiteY2" fmla="*/ 0 h 6858000"/>
              <a:gd name="connsiteX3" fmla="*/ 7228583 w 7228763"/>
              <a:gd name="connsiteY3" fmla="*/ 0 h 6858000"/>
              <a:gd name="connsiteX4" fmla="*/ 7228763 w 7228763"/>
              <a:gd name="connsiteY4" fmla="*/ 1 h 6858000"/>
              <a:gd name="connsiteX5" fmla="*/ 7221350 w 7228763"/>
              <a:gd name="connsiteY5" fmla="*/ 30700 h 6858000"/>
              <a:gd name="connsiteX6" fmla="*/ 7199900 w 7228763"/>
              <a:gd name="connsiteY6" fmla="*/ 310025 h 6858000"/>
              <a:gd name="connsiteX7" fmla="*/ 7214938 w 7228763"/>
              <a:gd name="connsiteY7" fmla="*/ 443960 h 6858000"/>
              <a:gd name="connsiteX8" fmla="*/ 7174238 w 7228763"/>
              <a:gd name="connsiteY8" fmla="*/ 642659 h 6858000"/>
              <a:gd name="connsiteX9" fmla="*/ 7166213 w 7228763"/>
              <a:gd name="connsiteY9" fmla="*/ 673307 h 6858000"/>
              <a:gd name="connsiteX10" fmla="*/ 7128963 w 7228763"/>
              <a:gd name="connsiteY10" fmla="*/ 839641 h 6858000"/>
              <a:gd name="connsiteX11" fmla="*/ 7066183 w 7228763"/>
              <a:gd name="connsiteY11" fmla="*/ 958357 h 6858000"/>
              <a:gd name="connsiteX12" fmla="*/ 7070620 w 7228763"/>
              <a:gd name="connsiteY12" fmla="*/ 963398 h 6858000"/>
              <a:gd name="connsiteX13" fmla="*/ 7022851 w 7228763"/>
              <a:gd name="connsiteY13" fmla="*/ 1117169 h 6858000"/>
              <a:gd name="connsiteX14" fmla="*/ 7019920 w 7228763"/>
              <a:gd name="connsiteY14" fmla="*/ 1144352 h 6858000"/>
              <a:gd name="connsiteX15" fmla="*/ 7021476 w 7228763"/>
              <a:gd name="connsiteY15" fmla="*/ 1164484 h 6858000"/>
              <a:gd name="connsiteX16" fmla="*/ 7005576 w 7228763"/>
              <a:gd name="connsiteY16" fmla="*/ 1213829 h 6858000"/>
              <a:gd name="connsiteX17" fmla="*/ 6970919 w 7228763"/>
              <a:gd name="connsiteY17" fmla="*/ 1294823 h 6858000"/>
              <a:gd name="connsiteX18" fmla="*/ 6965413 w 7228763"/>
              <a:gd name="connsiteY18" fmla="*/ 1312193 h 6858000"/>
              <a:gd name="connsiteX19" fmla="*/ 6968106 w 7228763"/>
              <a:gd name="connsiteY19" fmla="*/ 1327626 h 6858000"/>
              <a:gd name="connsiteX20" fmla="*/ 6975202 w 7228763"/>
              <a:gd name="connsiteY20" fmla="*/ 1331644 h 6858000"/>
              <a:gd name="connsiteX21" fmla="*/ 6973366 w 7228763"/>
              <a:gd name="connsiteY21" fmla="*/ 1341276 h 6858000"/>
              <a:gd name="connsiteX22" fmla="*/ 6974428 w 7228763"/>
              <a:gd name="connsiteY22" fmla="*/ 1343945 h 6858000"/>
              <a:gd name="connsiteX23" fmla="*/ 6978971 w 7228763"/>
              <a:gd name="connsiteY23" fmla="*/ 1359134 h 6858000"/>
              <a:gd name="connsiteX24" fmla="*/ 6946335 w 7228763"/>
              <a:gd name="connsiteY24" fmla="*/ 1427803 h 6858000"/>
              <a:gd name="connsiteX25" fmla="*/ 6907208 w 7228763"/>
              <a:gd name="connsiteY25" fmla="*/ 1540278 h 6858000"/>
              <a:gd name="connsiteX26" fmla="*/ 6901698 w 7228763"/>
              <a:gd name="connsiteY26" fmla="*/ 1547262 h 6858000"/>
              <a:gd name="connsiteX27" fmla="*/ 6902877 w 7228763"/>
              <a:gd name="connsiteY27" fmla="*/ 1577056 h 6858000"/>
              <a:gd name="connsiteX28" fmla="*/ 6904067 w 7228763"/>
              <a:gd name="connsiteY28" fmla="*/ 1595898 h 6858000"/>
              <a:gd name="connsiteX29" fmla="*/ 6891817 w 7228763"/>
              <a:gd name="connsiteY29" fmla="*/ 1703726 h 6858000"/>
              <a:gd name="connsiteX30" fmla="*/ 6898520 w 7228763"/>
              <a:gd name="connsiteY30" fmla="*/ 1809535 h 6858000"/>
              <a:gd name="connsiteX31" fmla="*/ 6897783 w 7228763"/>
              <a:gd name="connsiteY31" fmla="*/ 2018310 h 6858000"/>
              <a:gd name="connsiteX32" fmla="*/ 6887647 w 7228763"/>
              <a:gd name="connsiteY32" fmla="*/ 2071355 h 6858000"/>
              <a:gd name="connsiteX33" fmla="*/ 6888952 w 7228763"/>
              <a:gd name="connsiteY33" fmla="*/ 2141166 h 6858000"/>
              <a:gd name="connsiteX34" fmla="*/ 6887101 w 7228763"/>
              <a:gd name="connsiteY34" fmla="*/ 2154548 h 6858000"/>
              <a:gd name="connsiteX35" fmla="*/ 6880519 w 7228763"/>
              <a:gd name="connsiteY35" fmla="*/ 2158153 h 6858000"/>
              <a:gd name="connsiteX36" fmla="*/ 6873389 w 7228763"/>
              <a:gd name="connsiteY36" fmla="*/ 2178174 h 6858000"/>
              <a:gd name="connsiteX37" fmla="*/ 6871679 w 7228763"/>
              <a:gd name="connsiteY37" fmla="*/ 2202858 h 6858000"/>
              <a:gd name="connsiteX38" fmla="*/ 6870321 w 7228763"/>
              <a:gd name="connsiteY38" fmla="*/ 2320214 h 6858000"/>
              <a:gd name="connsiteX39" fmla="*/ 6857787 w 7228763"/>
              <a:gd name="connsiteY39" fmla="*/ 2417011 h 6858000"/>
              <a:gd name="connsiteX40" fmla="*/ 6850905 w 7228763"/>
              <a:gd name="connsiteY40" fmla="*/ 2454207 h 6858000"/>
              <a:gd name="connsiteX41" fmla="*/ 6848900 w 7228763"/>
              <a:gd name="connsiteY41" fmla="*/ 2487203 h 6858000"/>
              <a:gd name="connsiteX42" fmla="*/ 6837487 w 7228763"/>
              <a:gd name="connsiteY42" fmla="*/ 2512282 h 6858000"/>
              <a:gd name="connsiteX43" fmla="*/ 6838494 w 7228763"/>
              <a:gd name="connsiteY43" fmla="*/ 2514318 h 6858000"/>
              <a:gd name="connsiteX44" fmla="*/ 6863982 w 7228763"/>
              <a:gd name="connsiteY44" fmla="*/ 2574334 h 6858000"/>
              <a:gd name="connsiteX45" fmla="*/ 6862893 w 7228763"/>
              <a:gd name="connsiteY45" fmla="*/ 2579877 h 6858000"/>
              <a:gd name="connsiteX46" fmla="*/ 6863047 w 7228763"/>
              <a:gd name="connsiteY46" fmla="*/ 2608928 h 6858000"/>
              <a:gd name="connsiteX47" fmla="*/ 6862462 w 7228763"/>
              <a:gd name="connsiteY47" fmla="*/ 2613111 h 6858000"/>
              <a:gd name="connsiteX48" fmla="*/ 6854084 w 7228763"/>
              <a:gd name="connsiteY48" fmla="*/ 2621996 h 6858000"/>
              <a:gd name="connsiteX49" fmla="*/ 6856559 w 7228763"/>
              <a:gd name="connsiteY49" fmla="*/ 2634265 h 6858000"/>
              <a:gd name="connsiteX50" fmla="*/ 6847985 w 7228763"/>
              <a:gd name="connsiteY50" fmla="*/ 2647237 h 6858000"/>
              <a:gd name="connsiteX51" fmla="*/ 6854115 w 7228763"/>
              <a:gd name="connsiteY51" fmla="*/ 2650786 h 6858000"/>
              <a:gd name="connsiteX52" fmla="*/ 6859942 w 7228763"/>
              <a:gd name="connsiteY52" fmla="*/ 2661993 h 6858000"/>
              <a:gd name="connsiteX53" fmla="*/ 6851884 w 7228763"/>
              <a:gd name="connsiteY53" fmla="*/ 2670949 h 6858000"/>
              <a:gd name="connsiteX54" fmla="*/ 6846115 w 7228763"/>
              <a:gd name="connsiteY54" fmla="*/ 2690255 h 6858000"/>
              <a:gd name="connsiteX55" fmla="*/ 6846964 w 7228763"/>
              <a:gd name="connsiteY55" fmla="*/ 2695683 h 6858000"/>
              <a:gd name="connsiteX56" fmla="*/ 6836011 w 7228763"/>
              <a:gd name="connsiteY56" fmla="*/ 2713964 h 6858000"/>
              <a:gd name="connsiteX57" fmla="*/ 6830478 w 7228763"/>
              <a:gd name="connsiteY57" fmla="*/ 2730175 h 6858000"/>
              <a:gd name="connsiteX58" fmla="*/ 6841091 w 7228763"/>
              <a:gd name="connsiteY58" fmla="*/ 2763497 h 6858000"/>
              <a:gd name="connsiteX59" fmla="*/ 6803520 w 7228763"/>
              <a:gd name="connsiteY59" fmla="*/ 3051539 h 6858000"/>
              <a:gd name="connsiteX60" fmla="*/ 6733280 w 7228763"/>
              <a:gd name="connsiteY60" fmla="*/ 3335396 h 6858000"/>
              <a:gd name="connsiteX61" fmla="*/ 6735884 w 7228763"/>
              <a:gd name="connsiteY61" fmla="*/ 3456509 h 6858000"/>
              <a:gd name="connsiteX62" fmla="*/ 6715764 w 7228763"/>
              <a:gd name="connsiteY62" fmla="*/ 3531827 h 6858000"/>
              <a:gd name="connsiteX63" fmla="*/ 6730329 w 7228763"/>
              <a:gd name="connsiteY63" fmla="*/ 3570877 h 6858000"/>
              <a:gd name="connsiteX64" fmla="*/ 6727426 w 7228763"/>
              <a:gd name="connsiteY64" fmla="*/ 3583849 h 6858000"/>
              <a:gd name="connsiteX65" fmla="*/ 6718706 w 7228763"/>
              <a:gd name="connsiteY65" fmla="*/ 3592763 h 6858000"/>
              <a:gd name="connsiteX66" fmla="*/ 6693350 w 7228763"/>
              <a:gd name="connsiteY66" fmla="*/ 3653485 h 6858000"/>
              <a:gd name="connsiteX67" fmla="*/ 6685983 w 7228763"/>
              <a:gd name="connsiteY67" fmla="*/ 3670528 h 6858000"/>
              <a:gd name="connsiteX68" fmla="*/ 6687033 w 7228763"/>
              <a:gd name="connsiteY68" fmla="*/ 3685990 h 6858000"/>
              <a:gd name="connsiteX69" fmla="*/ 6693711 w 7228763"/>
              <a:gd name="connsiteY69" fmla="*/ 3690283 h 6858000"/>
              <a:gd name="connsiteX70" fmla="*/ 6690843 w 7228763"/>
              <a:gd name="connsiteY70" fmla="*/ 3699787 h 6858000"/>
              <a:gd name="connsiteX71" fmla="*/ 6691624 w 7228763"/>
              <a:gd name="connsiteY71" fmla="*/ 3702486 h 6858000"/>
              <a:gd name="connsiteX72" fmla="*/ 6694549 w 7228763"/>
              <a:gd name="connsiteY72" fmla="*/ 3717784 h 6858000"/>
              <a:gd name="connsiteX73" fmla="*/ 6662489 w 7228763"/>
              <a:gd name="connsiteY73" fmla="*/ 3746229 h 6858000"/>
              <a:gd name="connsiteX74" fmla="*/ 6575429 w 7228763"/>
              <a:gd name="connsiteY74" fmla="*/ 3924910 h 6858000"/>
              <a:gd name="connsiteX75" fmla="*/ 6538994 w 7228763"/>
              <a:gd name="connsiteY75" fmla="*/ 3989353 h 6858000"/>
              <a:gd name="connsiteX76" fmla="*/ 6535698 w 7228763"/>
              <a:gd name="connsiteY76" fmla="*/ 4033899 h 6858000"/>
              <a:gd name="connsiteX77" fmla="*/ 6527053 w 7228763"/>
              <a:gd name="connsiteY77" fmla="*/ 4142250 h 6858000"/>
              <a:gd name="connsiteX78" fmla="*/ 6501843 w 7228763"/>
              <a:gd name="connsiteY78" fmla="*/ 4329442 h 6858000"/>
              <a:gd name="connsiteX79" fmla="*/ 6489841 w 7228763"/>
              <a:gd name="connsiteY79" fmla="*/ 4456184 h 6858000"/>
              <a:gd name="connsiteX80" fmla="*/ 6482918 w 7228763"/>
              <a:gd name="connsiteY80" fmla="*/ 4468478 h 6858000"/>
              <a:gd name="connsiteX81" fmla="*/ 6484019 w 7228763"/>
              <a:gd name="connsiteY81" fmla="*/ 4469862 h 6858000"/>
              <a:gd name="connsiteX82" fmla="*/ 6481759 w 7228763"/>
              <a:gd name="connsiteY82" fmla="*/ 4483797 h 6858000"/>
              <a:gd name="connsiteX83" fmla="*/ 6477370 w 7228763"/>
              <a:gd name="connsiteY83" fmla="*/ 4487091 h 6858000"/>
              <a:gd name="connsiteX84" fmla="*/ 6474598 w 7228763"/>
              <a:gd name="connsiteY84" fmla="*/ 4496728 h 6858000"/>
              <a:gd name="connsiteX85" fmla="*/ 6465848 w 7228763"/>
              <a:gd name="connsiteY85" fmla="*/ 4515918 h 6858000"/>
              <a:gd name="connsiteX86" fmla="*/ 6467296 w 7228763"/>
              <a:gd name="connsiteY86" fmla="*/ 4519316 h 6858000"/>
              <a:gd name="connsiteX87" fmla="*/ 6458903 w 7228763"/>
              <a:gd name="connsiteY87" fmla="*/ 4547957 h 6858000"/>
              <a:gd name="connsiteX88" fmla="*/ 6460248 w 7228763"/>
              <a:gd name="connsiteY88" fmla="*/ 4548262 h 6858000"/>
              <a:gd name="connsiteX89" fmla="*/ 6464276 w 7228763"/>
              <a:gd name="connsiteY89" fmla="*/ 4555939 h 6858000"/>
              <a:gd name="connsiteX90" fmla="*/ 6468635 w 7228763"/>
              <a:gd name="connsiteY90" fmla="*/ 4570815 h 6858000"/>
              <a:gd name="connsiteX91" fmla="*/ 6488206 w 7228763"/>
              <a:gd name="connsiteY91" fmla="*/ 4633846 h 6858000"/>
              <a:gd name="connsiteX92" fmla="*/ 6487272 w 7228763"/>
              <a:gd name="connsiteY92" fmla="*/ 4639816 h 6858000"/>
              <a:gd name="connsiteX93" fmla="*/ 6487581 w 7228763"/>
              <a:gd name="connsiteY93" fmla="*/ 4639923 h 6858000"/>
              <a:gd name="connsiteX94" fmla="*/ 6487249 w 7228763"/>
              <a:gd name="connsiteY94" fmla="*/ 4646192 h 6858000"/>
              <a:gd name="connsiteX95" fmla="*/ 6485570 w 7228763"/>
              <a:gd name="connsiteY95" fmla="*/ 4650706 h 6858000"/>
              <a:gd name="connsiteX96" fmla="*/ 6483759 w 7228763"/>
              <a:gd name="connsiteY96" fmla="*/ 4662290 h 6858000"/>
              <a:gd name="connsiteX97" fmla="*/ 6485315 w 7228763"/>
              <a:gd name="connsiteY97" fmla="*/ 4666180 h 6858000"/>
              <a:gd name="connsiteX98" fmla="*/ 6489077 w 7228763"/>
              <a:gd name="connsiteY98" fmla="*/ 4667585 h 6858000"/>
              <a:gd name="connsiteX99" fmla="*/ 6488467 w 7228763"/>
              <a:gd name="connsiteY99" fmla="*/ 4668660 h 6858000"/>
              <a:gd name="connsiteX100" fmla="*/ 6496179 w 7228763"/>
              <a:gd name="connsiteY100" fmla="*/ 4689807 h 6858000"/>
              <a:gd name="connsiteX101" fmla="*/ 6500957 w 7228763"/>
              <a:gd name="connsiteY101" fmla="*/ 4737890 h 6858000"/>
              <a:gd name="connsiteX102" fmla="*/ 6498641 w 7228763"/>
              <a:gd name="connsiteY102" fmla="*/ 4765657 h 6858000"/>
              <a:gd name="connsiteX103" fmla="*/ 6497829 w 7228763"/>
              <a:gd name="connsiteY103" fmla="*/ 4841463 h 6858000"/>
              <a:gd name="connsiteX104" fmla="*/ 6521578 w 7228763"/>
              <a:gd name="connsiteY104" fmla="*/ 4969863 h 6858000"/>
              <a:gd name="connsiteX105" fmla="*/ 6518695 w 7228763"/>
              <a:gd name="connsiteY105" fmla="*/ 4974028 h 6858000"/>
              <a:gd name="connsiteX106" fmla="*/ 6516513 w 7228763"/>
              <a:gd name="connsiteY106" fmla="*/ 4980318 h 6858000"/>
              <a:gd name="connsiteX107" fmla="*/ 6516763 w 7228763"/>
              <a:gd name="connsiteY107" fmla="*/ 4980501 h 6858000"/>
              <a:gd name="connsiteX108" fmla="*/ 6514121 w 7228763"/>
              <a:gd name="connsiteY108" fmla="*/ 4986338 h 6858000"/>
              <a:gd name="connsiteX109" fmla="*/ 6511173 w 7228763"/>
              <a:gd name="connsiteY109" fmla="*/ 4991296 h 6858000"/>
              <a:gd name="connsiteX110" fmla="*/ 6546537 w 7228763"/>
              <a:gd name="connsiteY110" fmla="*/ 5076895 h 6858000"/>
              <a:gd name="connsiteX111" fmla="*/ 6544581 w 7228763"/>
              <a:gd name="connsiteY111" fmla="*/ 5081568 h 6858000"/>
              <a:gd name="connsiteX112" fmla="*/ 6543750 w 7228763"/>
              <a:gd name="connsiteY112" fmla="*/ 5088173 h 6858000"/>
              <a:gd name="connsiteX113" fmla="*/ 6544034 w 7228763"/>
              <a:gd name="connsiteY113" fmla="*/ 5088300 h 6858000"/>
              <a:gd name="connsiteX114" fmla="*/ 6542660 w 7228763"/>
              <a:gd name="connsiteY114" fmla="*/ 5094558 h 6858000"/>
              <a:gd name="connsiteX115" fmla="*/ 6532096 w 7228763"/>
              <a:gd name="connsiteY115" fmla="*/ 5125620 h 6858000"/>
              <a:gd name="connsiteX116" fmla="*/ 6533049 w 7228763"/>
              <a:gd name="connsiteY116" fmla="*/ 5268004 h 6858000"/>
              <a:gd name="connsiteX117" fmla="*/ 6533970 w 7228763"/>
              <a:gd name="connsiteY117" fmla="*/ 5269530 h 6858000"/>
              <a:gd name="connsiteX118" fmla="*/ 6502603 w 7228763"/>
              <a:gd name="connsiteY118" fmla="*/ 5390941 h 6858000"/>
              <a:gd name="connsiteX119" fmla="*/ 6477660 w 7228763"/>
              <a:gd name="connsiteY119" fmla="*/ 5539927 h 6858000"/>
              <a:gd name="connsiteX120" fmla="*/ 6456458 w 7228763"/>
              <a:gd name="connsiteY120" fmla="*/ 5791594 h 6858000"/>
              <a:gd name="connsiteX121" fmla="*/ 6434556 w 7228763"/>
              <a:gd name="connsiteY121" fmla="*/ 5855206 h 6858000"/>
              <a:gd name="connsiteX122" fmla="*/ 6418454 w 7228763"/>
              <a:gd name="connsiteY122" fmla="*/ 5873582 h 6858000"/>
              <a:gd name="connsiteX123" fmla="*/ 6419875 w 7228763"/>
              <a:gd name="connsiteY123" fmla="*/ 5876037 h 6858000"/>
              <a:gd name="connsiteX124" fmla="*/ 6419775 w 7228763"/>
              <a:gd name="connsiteY124" fmla="*/ 5886534 h 6858000"/>
              <a:gd name="connsiteX125" fmla="*/ 6426971 w 7228763"/>
              <a:gd name="connsiteY125" fmla="*/ 5888644 h 6858000"/>
              <a:gd name="connsiteX126" fmla="*/ 6431999 w 7228763"/>
              <a:gd name="connsiteY126" fmla="*/ 5903832 h 6858000"/>
              <a:gd name="connsiteX127" fmla="*/ 6429798 w 7228763"/>
              <a:gd name="connsiteY127" fmla="*/ 5923391 h 6858000"/>
              <a:gd name="connsiteX128" fmla="*/ 6434072 w 7228763"/>
              <a:gd name="connsiteY128" fmla="*/ 6013205 h 6858000"/>
              <a:gd name="connsiteX129" fmla="*/ 6439333 w 7228763"/>
              <a:gd name="connsiteY129" fmla="*/ 6074018 h 6858000"/>
              <a:gd name="connsiteX130" fmla="*/ 6463083 w 7228763"/>
              <a:gd name="connsiteY130" fmla="*/ 6130837 h 6858000"/>
              <a:gd name="connsiteX131" fmla="*/ 6457360 w 7228763"/>
              <a:gd name="connsiteY131" fmla="*/ 6152982 h 6858000"/>
              <a:gd name="connsiteX132" fmla="*/ 6495529 w 7228763"/>
              <a:gd name="connsiteY132" fmla="*/ 6221100 h 6858000"/>
              <a:gd name="connsiteX133" fmla="*/ 6514948 w 7228763"/>
              <a:gd name="connsiteY133" fmla="*/ 6287550 h 6858000"/>
              <a:gd name="connsiteX134" fmla="*/ 6545124 w 7228763"/>
              <a:gd name="connsiteY134" fmla="*/ 6401595 h 6858000"/>
              <a:gd name="connsiteX135" fmla="*/ 6525833 w 7228763"/>
              <a:gd name="connsiteY135" fmla="*/ 6487110 h 6858000"/>
              <a:gd name="connsiteX136" fmla="*/ 6554825 w 7228763"/>
              <a:gd name="connsiteY136" fmla="*/ 6588589 h 6858000"/>
              <a:gd name="connsiteX137" fmla="*/ 6601569 w 7228763"/>
              <a:gd name="connsiteY137" fmla="*/ 6769963 h 6858000"/>
              <a:gd name="connsiteX138" fmla="*/ 6620945 w 7228763"/>
              <a:gd name="connsiteY138" fmla="*/ 6835814 h 6858000"/>
              <a:gd name="connsiteX139" fmla="*/ 6625906 w 7228763"/>
              <a:gd name="connsiteY139" fmla="*/ 6858000 h 6858000"/>
              <a:gd name="connsiteX140" fmla="*/ 723901 w 7228763"/>
              <a:gd name="connsiteY140" fmla="*/ 6858000 h 6858000"/>
              <a:gd name="connsiteX141" fmla="*/ 501961 w 7228763"/>
              <a:gd name="connsiteY141" fmla="*/ 6858000 h 6858000"/>
              <a:gd name="connsiteX142" fmla="*/ 0 w 7228763"/>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228763" h="6858000">
                <a:moveTo>
                  <a:pt x="0" y="0"/>
                </a:moveTo>
                <a:lnTo>
                  <a:pt x="501961" y="0"/>
                </a:lnTo>
                <a:lnTo>
                  <a:pt x="723901" y="0"/>
                </a:lnTo>
                <a:lnTo>
                  <a:pt x="7228583" y="0"/>
                </a:lnTo>
                <a:lnTo>
                  <a:pt x="7228763" y="1"/>
                </a:lnTo>
                <a:lnTo>
                  <a:pt x="7221350" y="30700"/>
                </a:lnTo>
                <a:cubicBezTo>
                  <a:pt x="7216059" y="84364"/>
                  <a:pt x="7200969" y="241149"/>
                  <a:pt x="7199900" y="310025"/>
                </a:cubicBezTo>
                <a:cubicBezTo>
                  <a:pt x="7203643" y="367544"/>
                  <a:pt x="7214102" y="408251"/>
                  <a:pt x="7214938" y="443960"/>
                </a:cubicBezTo>
                <a:cubicBezTo>
                  <a:pt x="7210660" y="499397"/>
                  <a:pt x="7182360" y="604434"/>
                  <a:pt x="7174238" y="642659"/>
                </a:cubicBezTo>
                <a:cubicBezTo>
                  <a:pt x="7182965" y="657287"/>
                  <a:pt x="7155519" y="658191"/>
                  <a:pt x="7166213" y="673307"/>
                </a:cubicBezTo>
                <a:cubicBezTo>
                  <a:pt x="7166618" y="693769"/>
                  <a:pt x="7143764" y="797295"/>
                  <a:pt x="7128963" y="839641"/>
                </a:cubicBezTo>
                <a:cubicBezTo>
                  <a:pt x="7112293" y="887148"/>
                  <a:pt x="7075906" y="937731"/>
                  <a:pt x="7066183" y="958357"/>
                </a:cubicBezTo>
                <a:cubicBezTo>
                  <a:pt x="7056459" y="978983"/>
                  <a:pt x="7077843" y="936930"/>
                  <a:pt x="7070620" y="963398"/>
                </a:cubicBezTo>
                <a:cubicBezTo>
                  <a:pt x="7063399" y="989867"/>
                  <a:pt x="7031301" y="1087010"/>
                  <a:pt x="7022851" y="1117169"/>
                </a:cubicBezTo>
                <a:cubicBezTo>
                  <a:pt x="7039554" y="1118586"/>
                  <a:pt x="7009272" y="1135372"/>
                  <a:pt x="7019920" y="1144352"/>
                </a:cubicBezTo>
                <a:cubicBezTo>
                  <a:pt x="7029274" y="1150681"/>
                  <a:pt x="7022270" y="1157251"/>
                  <a:pt x="7021476" y="1164484"/>
                </a:cubicBezTo>
                <a:cubicBezTo>
                  <a:pt x="7028800" y="1173524"/>
                  <a:pt x="7015215" y="1205209"/>
                  <a:pt x="7005576" y="1213829"/>
                </a:cubicBezTo>
                <a:cubicBezTo>
                  <a:pt x="6972150" y="1235037"/>
                  <a:pt x="6996546" y="1277327"/>
                  <a:pt x="6970919" y="1294823"/>
                </a:cubicBezTo>
                <a:cubicBezTo>
                  <a:pt x="6967139" y="1300845"/>
                  <a:pt x="6965581" y="1306615"/>
                  <a:pt x="6965413" y="1312193"/>
                </a:cubicBezTo>
                <a:lnTo>
                  <a:pt x="6968106" y="1327626"/>
                </a:lnTo>
                <a:lnTo>
                  <a:pt x="6975202" y="1331644"/>
                </a:lnTo>
                <a:lnTo>
                  <a:pt x="6973366" y="1341276"/>
                </a:lnTo>
                <a:cubicBezTo>
                  <a:pt x="6973720" y="1342166"/>
                  <a:pt x="6974074" y="1343055"/>
                  <a:pt x="6974428" y="1343945"/>
                </a:cubicBezTo>
                <a:cubicBezTo>
                  <a:pt x="6976493" y="1349040"/>
                  <a:pt x="6978286" y="1354080"/>
                  <a:pt x="6978971" y="1359134"/>
                </a:cubicBezTo>
                <a:cubicBezTo>
                  <a:pt x="6974288" y="1373109"/>
                  <a:pt x="6958295" y="1397612"/>
                  <a:pt x="6946335" y="1427803"/>
                </a:cubicBezTo>
                <a:cubicBezTo>
                  <a:pt x="6924178" y="1460349"/>
                  <a:pt x="6924483" y="1505076"/>
                  <a:pt x="6907208" y="1540278"/>
                </a:cubicBezTo>
                <a:lnTo>
                  <a:pt x="6901698" y="1547262"/>
                </a:lnTo>
                <a:lnTo>
                  <a:pt x="6902877" y="1577056"/>
                </a:lnTo>
                <a:cubicBezTo>
                  <a:pt x="6907187" y="1582205"/>
                  <a:pt x="6908314" y="1589568"/>
                  <a:pt x="6904067" y="1595898"/>
                </a:cubicBezTo>
                <a:lnTo>
                  <a:pt x="6891817" y="1703726"/>
                </a:lnTo>
                <a:cubicBezTo>
                  <a:pt x="6890892" y="1739332"/>
                  <a:pt x="6882506" y="1754453"/>
                  <a:pt x="6898520" y="1809535"/>
                </a:cubicBezTo>
                <a:cubicBezTo>
                  <a:pt x="6919736" y="1868036"/>
                  <a:pt x="6890400" y="1952670"/>
                  <a:pt x="6897783" y="2018310"/>
                </a:cubicBezTo>
                <a:cubicBezTo>
                  <a:pt x="6868750" y="2053162"/>
                  <a:pt x="6894827" y="2034561"/>
                  <a:pt x="6887647" y="2071355"/>
                </a:cubicBezTo>
                <a:lnTo>
                  <a:pt x="6888952" y="2141166"/>
                </a:lnTo>
                <a:lnTo>
                  <a:pt x="6887101" y="2154548"/>
                </a:lnTo>
                <a:lnTo>
                  <a:pt x="6880519" y="2158153"/>
                </a:lnTo>
                <a:lnTo>
                  <a:pt x="6873389" y="2178174"/>
                </a:lnTo>
                <a:cubicBezTo>
                  <a:pt x="6871658" y="2185696"/>
                  <a:pt x="6870890" y="2193828"/>
                  <a:pt x="6871679" y="2202858"/>
                </a:cubicBezTo>
                <a:cubicBezTo>
                  <a:pt x="6884787" y="2232772"/>
                  <a:pt x="6852680" y="2283357"/>
                  <a:pt x="6870321" y="2320214"/>
                </a:cubicBezTo>
                <a:cubicBezTo>
                  <a:pt x="6868006" y="2355906"/>
                  <a:pt x="6861023" y="2394678"/>
                  <a:pt x="6857787" y="2417011"/>
                </a:cubicBezTo>
                <a:cubicBezTo>
                  <a:pt x="6846931" y="2426377"/>
                  <a:pt x="6863720" y="2456509"/>
                  <a:pt x="6850905" y="2454207"/>
                </a:cubicBezTo>
                <a:cubicBezTo>
                  <a:pt x="6856659" y="2464947"/>
                  <a:pt x="6853850" y="2476105"/>
                  <a:pt x="6848900" y="2487203"/>
                </a:cubicBezTo>
                <a:lnTo>
                  <a:pt x="6837487" y="2512282"/>
                </a:lnTo>
                <a:cubicBezTo>
                  <a:pt x="6837823" y="2512961"/>
                  <a:pt x="6838158" y="2513640"/>
                  <a:pt x="6838494" y="2514318"/>
                </a:cubicBezTo>
                <a:cubicBezTo>
                  <a:pt x="6846991" y="2534324"/>
                  <a:pt x="6855486" y="2554328"/>
                  <a:pt x="6863982" y="2574334"/>
                </a:cubicBezTo>
                <a:lnTo>
                  <a:pt x="6862893" y="2579877"/>
                </a:lnTo>
                <a:cubicBezTo>
                  <a:pt x="6862738" y="2585644"/>
                  <a:pt x="6863120" y="2603388"/>
                  <a:pt x="6863047" y="2608928"/>
                </a:cubicBezTo>
                <a:lnTo>
                  <a:pt x="6862462" y="2613111"/>
                </a:lnTo>
                <a:lnTo>
                  <a:pt x="6854084" y="2621996"/>
                </a:lnTo>
                <a:lnTo>
                  <a:pt x="6856559" y="2634265"/>
                </a:lnTo>
                <a:lnTo>
                  <a:pt x="6847985" y="2647237"/>
                </a:lnTo>
                <a:cubicBezTo>
                  <a:pt x="6850226" y="2648158"/>
                  <a:pt x="6852294" y="2649356"/>
                  <a:pt x="6854115" y="2650786"/>
                </a:cubicBezTo>
                <a:lnTo>
                  <a:pt x="6859942" y="2661993"/>
                </a:lnTo>
                <a:lnTo>
                  <a:pt x="6851884" y="2670949"/>
                </a:lnTo>
                <a:cubicBezTo>
                  <a:pt x="6864376" y="2672007"/>
                  <a:pt x="6849871" y="2681695"/>
                  <a:pt x="6846115" y="2690255"/>
                </a:cubicBezTo>
                <a:lnTo>
                  <a:pt x="6846964" y="2695683"/>
                </a:lnTo>
                <a:lnTo>
                  <a:pt x="6836011" y="2713964"/>
                </a:lnTo>
                <a:lnTo>
                  <a:pt x="6830478" y="2730175"/>
                </a:lnTo>
                <a:lnTo>
                  <a:pt x="6841091" y="2763497"/>
                </a:lnTo>
                <a:lnTo>
                  <a:pt x="6803520" y="3051539"/>
                </a:lnTo>
                <a:cubicBezTo>
                  <a:pt x="6790420" y="3165645"/>
                  <a:pt x="6749912" y="3216611"/>
                  <a:pt x="6733280" y="3335396"/>
                </a:cubicBezTo>
                <a:lnTo>
                  <a:pt x="6735884" y="3456509"/>
                </a:lnTo>
                <a:lnTo>
                  <a:pt x="6715764" y="3531827"/>
                </a:lnTo>
                <a:lnTo>
                  <a:pt x="6730329" y="3570877"/>
                </a:lnTo>
                <a:lnTo>
                  <a:pt x="6727426" y="3583849"/>
                </a:lnTo>
                <a:lnTo>
                  <a:pt x="6718706" y="3592763"/>
                </a:lnTo>
                <a:cubicBezTo>
                  <a:pt x="6707946" y="3613948"/>
                  <a:pt x="6713985" y="3641245"/>
                  <a:pt x="6693350" y="3653485"/>
                </a:cubicBezTo>
                <a:cubicBezTo>
                  <a:pt x="6688922" y="3659316"/>
                  <a:pt x="6686748" y="3664985"/>
                  <a:pt x="6685983" y="3670528"/>
                </a:cubicBezTo>
                <a:lnTo>
                  <a:pt x="6687033" y="3685990"/>
                </a:lnTo>
                <a:lnTo>
                  <a:pt x="6693711" y="3690283"/>
                </a:lnTo>
                <a:lnTo>
                  <a:pt x="6690843" y="3699787"/>
                </a:lnTo>
                <a:cubicBezTo>
                  <a:pt x="6691104" y="3700686"/>
                  <a:pt x="6691364" y="3701586"/>
                  <a:pt x="6691624" y="3702486"/>
                </a:cubicBezTo>
                <a:cubicBezTo>
                  <a:pt x="6693145" y="3707637"/>
                  <a:pt x="6694400" y="3712728"/>
                  <a:pt x="6694549" y="3717784"/>
                </a:cubicBezTo>
                <a:cubicBezTo>
                  <a:pt x="6659304" y="3711701"/>
                  <a:pt x="6689997" y="3759789"/>
                  <a:pt x="6662489" y="3746229"/>
                </a:cubicBezTo>
                <a:cubicBezTo>
                  <a:pt x="6642637" y="3780750"/>
                  <a:pt x="6605132" y="3867558"/>
                  <a:pt x="6575429" y="3924910"/>
                </a:cubicBezTo>
                <a:lnTo>
                  <a:pt x="6538994" y="3989353"/>
                </a:lnTo>
                <a:lnTo>
                  <a:pt x="6535698" y="4033899"/>
                </a:lnTo>
                <a:cubicBezTo>
                  <a:pt x="6533175" y="4070470"/>
                  <a:pt x="6530536" y="4110146"/>
                  <a:pt x="6527053" y="4142250"/>
                </a:cubicBezTo>
                <a:cubicBezTo>
                  <a:pt x="6519001" y="4200007"/>
                  <a:pt x="6506061" y="4278998"/>
                  <a:pt x="6501843" y="4329442"/>
                </a:cubicBezTo>
                <a:cubicBezTo>
                  <a:pt x="6495642" y="4381764"/>
                  <a:pt x="6492993" y="4433012"/>
                  <a:pt x="6489841" y="4456184"/>
                </a:cubicBezTo>
                <a:lnTo>
                  <a:pt x="6482918" y="4468478"/>
                </a:lnTo>
                <a:lnTo>
                  <a:pt x="6484019" y="4469862"/>
                </a:lnTo>
                <a:cubicBezTo>
                  <a:pt x="6485835" y="4476321"/>
                  <a:pt x="6484493" y="4480555"/>
                  <a:pt x="6481759" y="4483797"/>
                </a:cubicBezTo>
                <a:lnTo>
                  <a:pt x="6477370" y="4487091"/>
                </a:lnTo>
                <a:lnTo>
                  <a:pt x="6474598" y="4496728"/>
                </a:lnTo>
                <a:lnTo>
                  <a:pt x="6465848" y="4515918"/>
                </a:lnTo>
                <a:cubicBezTo>
                  <a:pt x="6466332" y="4517049"/>
                  <a:pt x="6466814" y="4518182"/>
                  <a:pt x="6467296" y="4519316"/>
                </a:cubicBezTo>
                <a:lnTo>
                  <a:pt x="6458903" y="4547957"/>
                </a:lnTo>
                <a:lnTo>
                  <a:pt x="6460248" y="4548262"/>
                </a:lnTo>
                <a:cubicBezTo>
                  <a:pt x="6463078" y="4549595"/>
                  <a:pt x="6464808" y="4551811"/>
                  <a:pt x="6464276" y="4555939"/>
                </a:cubicBezTo>
                <a:cubicBezTo>
                  <a:pt x="6486531" y="4548276"/>
                  <a:pt x="6472165" y="4557977"/>
                  <a:pt x="6468635" y="4570815"/>
                </a:cubicBezTo>
                <a:cubicBezTo>
                  <a:pt x="6472622" y="4583801"/>
                  <a:pt x="6485098" y="4622347"/>
                  <a:pt x="6488206" y="4633846"/>
                </a:cubicBezTo>
                <a:lnTo>
                  <a:pt x="6487272" y="4639816"/>
                </a:lnTo>
                <a:lnTo>
                  <a:pt x="6487581" y="4639923"/>
                </a:lnTo>
                <a:cubicBezTo>
                  <a:pt x="6488082" y="4641190"/>
                  <a:pt x="6488037" y="4643141"/>
                  <a:pt x="6487249" y="4646192"/>
                </a:cubicBezTo>
                <a:lnTo>
                  <a:pt x="6485570" y="4650706"/>
                </a:lnTo>
                <a:lnTo>
                  <a:pt x="6483759" y="4662290"/>
                </a:lnTo>
                <a:cubicBezTo>
                  <a:pt x="6484278" y="4663587"/>
                  <a:pt x="6484797" y="4664883"/>
                  <a:pt x="6485315" y="4666180"/>
                </a:cubicBezTo>
                <a:lnTo>
                  <a:pt x="6489077" y="4667585"/>
                </a:lnTo>
                <a:lnTo>
                  <a:pt x="6488467" y="4668660"/>
                </a:lnTo>
                <a:cubicBezTo>
                  <a:pt x="6480300" y="4676831"/>
                  <a:pt x="6469898" y="4679345"/>
                  <a:pt x="6496179" y="4689807"/>
                </a:cubicBezTo>
                <a:cubicBezTo>
                  <a:pt x="6482141" y="4708535"/>
                  <a:pt x="6498545" y="4712235"/>
                  <a:pt x="6500957" y="4737890"/>
                </a:cubicBezTo>
                <a:cubicBezTo>
                  <a:pt x="6488706" y="4748600"/>
                  <a:pt x="6491350" y="4757223"/>
                  <a:pt x="6498641" y="4765657"/>
                </a:cubicBezTo>
                <a:cubicBezTo>
                  <a:pt x="6490164" y="4790618"/>
                  <a:pt x="6498852" y="4813399"/>
                  <a:pt x="6497829" y="4841463"/>
                </a:cubicBezTo>
                <a:lnTo>
                  <a:pt x="6521578" y="4969863"/>
                </a:lnTo>
                <a:lnTo>
                  <a:pt x="6518695" y="4974028"/>
                </a:lnTo>
                <a:cubicBezTo>
                  <a:pt x="6517064" y="4976933"/>
                  <a:pt x="6516439" y="4978909"/>
                  <a:pt x="6516513" y="4980318"/>
                </a:cubicBezTo>
                <a:lnTo>
                  <a:pt x="6516763" y="4980501"/>
                </a:lnTo>
                <a:lnTo>
                  <a:pt x="6514121" y="4986338"/>
                </a:lnTo>
                <a:lnTo>
                  <a:pt x="6511173" y="4991296"/>
                </a:lnTo>
                <a:cubicBezTo>
                  <a:pt x="6522961" y="5019829"/>
                  <a:pt x="6534748" y="5048361"/>
                  <a:pt x="6546537" y="5076895"/>
                </a:cubicBezTo>
                <a:lnTo>
                  <a:pt x="6544581" y="5081568"/>
                </a:lnTo>
                <a:cubicBezTo>
                  <a:pt x="6543589" y="5084748"/>
                  <a:pt x="6543387" y="5086810"/>
                  <a:pt x="6543750" y="5088173"/>
                </a:cubicBezTo>
                <a:lnTo>
                  <a:pt x="6544034" y="5088300"/>
                </a:lnTo>
                <a:lnTo>
                  <a:pt x="6542660" y="5094558"/>
                </a:lnTo>
                <a:cubicBezTo>
                  <a:pt x="6539647" y="5105196"/>
                  <a:pt x="6536055" y="5115626"/>
                  <a:pt x="6532096" y="5125620"/>
                </a:cubicBezTo>
                <a:cubicBezTo>
                  <a:pt x="6530494" y="5154527"/>
                  <a:pt x="6532737" y="5244020"/>
                  <a:pt x="6533049" y="5268004"/>
                </a:cubicBezTo>
                <a:cubicBezTo>
                  <a:pt x="6533356" y="5268513"/>
                  <a:pt x="6533664" y="5269021"/>
                  <a:pt x="6533970" y="5269530"/>
                </a:cubicBezTo>
                <a:lnTo>
                  <a:pt x="6502603" y="5390941"/>
                </a:lnTo>
                <a:cubicBezTo>
                  <a:pt x="6487576" y="5438194"/>
                  <a:pt x="6471524" y="5465286"/>
                  <a:pt x="6477660" y="5539927"/>
                </a:cubicBezTo>
                <a:cubicBezTo>
                  <a:pt x="6469926" y="5610775"/>
                  <a:pt x="6461800" y="5740573"/>
                  <a:pt x="6456458" y="5791594"/>
                </a:cubicBezTo>
                <a:cubicBezTo>
                  <a:pt x="6427890" y="5787060"/>
                  <a:pt x="6468179" y="5849672"/>
                  <a:pt x="6434556" y="5855206"/>
                </a:cubicBezTo>
                <a:cubicBezTo>
                  <a:pt x="6436026" y="5860240"/>
                  <a:pt x="6415712" y="5868910"/>
                  <a:pt x="6418454" y="5873582"/>
                </a:cubicBezTo>
                <a:cubicBezTo>
                  <a:pt x="6418927" y="5874401"/>
                  <a:pt x="6419401" y="5875218"/>
                  <a:pt x="6419875" y="5876037"/>
                </a:cubicBezTo>
                <a:lnTo>
                  <a:pt x="6419775" y="5886534"/>
                </a:lnTo>
                <a:lnTo>
                  <a:pt x="6426971" y="5888644"/>
                </a:lnTo>
                <a:cubicBezTo>
                  <a:pt x="6428647" y="5893707"/>
                  <a:pt x="6430322" y="5898769"/>
                  <a:pt x="6431999" y="5903832"/>
                </a:cubicBezTo>
                <a:cubicBezTo>
                  <a:pt x="6432764" y="5909651"/>
                  <a:pt x="6432285" y="5916068"/>
                  <a:pt x="6429798" y="5923391"/>
                </a:cubicBezTo>
                <a:cubicBezTo>
                  <a:pt x="6409104" y="5948880"/>
                  <a:pt x="6461339" y="5981626"/>
                  <a:pt x="6434072" y="6013205"/>
                </a:cubicBezTo>
                <a:cubicBezTo>
                  <a:pt x="6426624" y="6024901"/>
                  <a:pt x="6431095" y="6066777"/>
                  <a:pt x="6439333" y="6074018"/>
                </a:cubicBezTo>
                <a:cubicBezTo>
                  <a:pt x="6439795" y="6081731"/>
                  <a:pt x="6453428" y="6126985"/>
                  <a:pt x="6463083" y="6130837"/>
                </a:cubicBezTo>
                <a:cubicBezTo>
                  <a:pt x="6474368" y="6137057"/>
                  <a:pt x="6441750" y="6156330"/>
                  <a:pt x="6457360" y="6152982"/>
                </a:cubicBezTo>
                <a:cubicBezTo>
                  <a:pt x="6454563" y="6186619"/>
                  <a:pt x="6497804" y="6191636"/>
                  <a:pt x="6495529" y="6221100"/>
                </a:cubicBezTo>
                <a:cubicBezTo>
                  <a:pt x="6497396" y="6222126"/>
                  <a:pt x="6506682" y="6257468"/>
                  <a:pt x="6514948" y="6287550"/>
                </a:cubicBezTo>
                <a:cubicBezTo>
                  <a:pt x="6523215" y="6317632"/>
                  <a:pt x="6556102" y="6391312"/>
                  <a:pt x="6545124" y="6401595"/>
                </a:cubicBezTo>
                <a:cubicBezTo>
                  <a:pt x="6546214" y="6423902"/>
                  <a:pt x="6525024" y="6432919"/>
                  <a:pt x="6525833" y="6487110"/>
                </a:cubicBezTo>
                <a:cubicBezTo>
                  <a:pt x="6547115" y="6574474"/>
                  <a:pt x="6547900" y="6553611"/>
                  <a:pt x="6554825" y="6588589"/>
                </a:cubicBezTo>
                <a:cubicBezTo>
                  <a:pt x="6583783" y="6637976"/>
                  <a:pt x="6536155" y="6687723"/>
                  <a:pt x="6601569" y="6769963"/>
                </a:cubicBezTo>
                <a:cubicBezTo>
                  <a:pt x="6623036" y="6819284"/>
                  <a:pt x="6607516" y="6817955"/>
                  <a:pt x="6620945" y="6835814"/>
                </a:cubicBezTo>
                <a:lnTo>
                  <a:pt x="6625906" y="6858000"/>
                </a:lnTo>
                <a:lnTo>
                  <a:pt x="723901" y="6858000"/>
                </a:lnTo>
                <a:lnTo>
                  <a:pt x="50196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BAF2039-8EE9-6109-9638-9F1C2F5AE455}"/>
              </a:ext>
            </a:extLst>
          </p:cNvPr>
          <p:cNvSpPr>
            <a:spLocks noGrp="1"/>
          </p:cNvSpPr>
          <p:nvPr>
            <p:ph type="title"/>
          </p:nvPr>
        </p:nvSpPr>
        <p:spPr>
          <a:xfrm>
            <a:off x="1050879" y="609600"/>
            <a:ext cx="5562706" cy="1426234"/>
          </a:xfrm>
        </p:spPr>
        <p:txBody>
          <a:bodyPr>
            <a:normAutofit/>
          </a:bodyPr>
          <a:lstStyle/>
          <a:p>
            <a:r>
              <a:rPr lang="en-US"/>
              <a:t>Red Carpet</a:t>
            </a:r>
          </a:p>
        </p:txBody>
      </p:sp>
      <p:sp>
        <p:nvSpPr>
          <p:cNvPr id="3" name="Content Placeholder 2">
            <a:extLst>
              <a:ext uri="{FF2B5EF4-FFF2-40B4-BE49-F238E27FC236}">
                <a16:creationId xmlns:a16="http://schemas.microsoft.com/office/drawing/2014/main" id="{2322034D-BB88-E357-5527-E79E4ECFF633}"/>
              </a:ext>
            </a:extLst>
          </p:cNvPr>
          <p:cNvSpPr>
            <a:spLocks noGrp="1"/>
          </p:cNvSpPr>
          <p:nvPr>
            <p:ph idx="1"/>
          </p:nvPr>
        </p:nvSpPr>
        <p:spPr>
          <a:xfrm>
            <a:off x="64400" y="1828800"/>
            <a:ext cx="6202905" cy="4425577"/>
          </a:xfrm>
        </p:spPr>
        <p:txBody>
          <a:bodyPr>
            <a:normAutofit/>
          </a:bodyPr>
          <a:lstStyle/>
          <a:p>
            <a:pPr>
              <a:lnSpc>
                <a:spcPct val="90000"/>
              </a:lnSpc>
            </a:pPr>
            <a:r>
              <a:rPr lang="en-CA"/>
              <a:t>Date: May 23, 2025</a:t>
            </a:r>
          </a:p>
          <a:p>
            <a:pPr>
              <a:lnSpc>
                <a:spcPct val="90000"/>
              </a:lnSpc>
            </a:pPr>
            <a:r>
              <a:rPr lang="en-CA"/>
              <a:t>Time: 3:15-4:30</a:t>
            </a:r>
          </a:p>
          <a:p>
            <a:pPr>
              <a:lnSpc>
                <a:spcPct val="90000"/>
              </a:lnSpc>
            </a:pPr>
            <a:r>
              <a:rPr lang="en-CA"/>
              <a:t>Location: Delview Secondary GYM </a:t>
            </a:r>
          </a:p>
          <a:p>
            <a:pPr marL="0" indent="0">
              <a:lnSpc>
                <a:spcPct val="90000"/>
              </a:lnSpc>
              <a:buNone/>
            </a:pPr>
            <a:endParaRPr lang="en-CA"/>
          </a:p>
          <a:p>
            <a:pPr>
              <a:lnSpc>
                <a:spcPct val="90000"/>
              </a:lnSpc>
            </a:pPr>
            <a:r>
              <a:rPr lang="en-CA"/>
              <a:t>Information: </a:t>
            </a:r>
          </a:p>
          <a:p>
            <a:pPr lvl="1">
              <a:lnSpc>
                <a:spcPct val="90000"/>
              </a:lnSpc>
            </a:pPr>
            <a:r>
              <a:rPr lang="en-CA" sz="2000"/>
              <a:t>Students arrive at the school and head to the small gym where they will be organized for the red carpet. Students will have their name called and walk down the red carpet in the large gym. Family and friends will be able to watch the red carpet walk inside the GYM. A grad group photo will be taken in the GYM prior to leaving for the dinner/dance.</a:t>
            </a:r>
            <a:endParaRPr lang="en-US" sz="2000"/>
          </a:p>
        </p:txBody>
      </p:sp>
      <p:pic>
        <p:nvPicPr>
          <p:cNvPr id="6" name="Picture 5">
            <a:extLst>
              <a:ext uri="{FF2B5EF4-FFF2-40B4-BE49-F238E27FC236}">
                <a16:creationId xmlns:a16="http://schemas.microsoft.com/office/drawing/2014/main" id="{A6F6C04D-FA25-910C-513B-F534C66551AF}"/>
              </a:ext>
            </a:extLst>
          </p:cNvPr>
          <p:cNvPicPr>
            <a:picLocks noChangeAspect="1"/>
          </p:cNvPicPr>
          <p:nvPr/>
        </p:nvPicPr>
        <p:blipFill>
          <a:blip r:embed="rId2"/>
          <a:stretch>
            <a:fillRect/>
          </a:stretch>
        </p:blipFill>
        <p:spPr>
          <a:xfrm>
            <a:off x="7063779" y="1674408"/>
            <a:ext cx="4845878" cy="3681364"/>
          </a:xfrm>
          <a:prstGeom prst="rect">
            <a:avLst/>
          </a:prstGeom>
        </p:spPr>
      </p:pic>
    </p:spTree>
    <p:extLst>
      <p:ext uri="{BB962C8B-B14F-4D97-AF65-F5344CB8AC3E}">
        <p14:creationId xmlns:p14="http://schemas.microsoft.com/office/powerpoint/2010/main" val="1559839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B48C-1818-B8F0-7895-D79CDDD8997B}"/>
              </a:ext>
            </a:extLst>
          </p:cNvPr>
          <p:cNvSpPr>
            <a:spLocks noGrp="1"/>
          </p:cNvSpPr>
          <p:nvPr>
            <p:ph type="title"/>
          </p:nvPr>
        </p:nvSpPr>
        <p:spPr>
          <a:xfrm>
            <a:off x="1050879" y="609601"/>
            <a:ext cx="6001356" cy="1216024"/>
          </a:xfrm>
        </p:spPr>
        <p:txBody>
          <a:bodyPr>
            <a:normAutofit/>
          </a:bodyPr>
          <a:lstStyle/>
          <a:p>
            <a:r>
              <a:rPr lang="en-US"/>
              <a:t>Red Carpet walk sign-up</a:t>
            </a:r>
          </a:p>
        </p:txBody>
      </p:sp>
      <p:sp>
        <p:nvSpPr>
          <p:cNvPr id="9" name="Content Placeholder 8">
            <a:extLst>
              <a:ext uri="{FF2B5EF4-FFF2-40B4-BE49-F238E27FC236}">
                <a16:creationId xmlns:a16="http://schemas.microsoft.com/office/drawing/2014/main" id="{EFA973EF-2043-A7CB-523F-A7E280F320C7}"/>
              </a:ext>
            </a:extLst>
          </p:cNvPr>
          <p:cNvSpPr>
            <a:spLocks noGrp="1"/>
          </p:cNvSpPr>
          <p:nvPr>
            <p:ph idx="1"/>
          </p:nvPr>
        </p:nvSpPr>
        <p:spPr>
          <a:xfrm>
            <a:off x="18263" y="1910599"/>
            <a:ext cx="7641368" cy="5032374"/>
          </a:xfrm>
        </p:spPr>
        <p:txBody>
          <a:bodyPr>
            <a:noAutofit/>
          </a:bodyPr>
          <a:lstStyle/>
          <a:p>
            <a:pPr marL="0" indent="0">
              <a:buNone/>
            </a:pPr>
            <a:r>
              <a:rPr lang="en-US"/>
              <a:t>When purchasing tickets for the Diner/Dance students will be asked to sign-up for their red carpet walk</a:t>
            </a:r>
          </a:p>
          <a:p>
            <a:pPr marL="560070" lvl="1" indent="-285750">
              <a:buFont typeface="Arial" panose="020B0604020202020204" pitchFamily="34" charset="0"/>
              <a:buChar char="•"/>
            </a:pPr>
            <a:r>
              <a:rPr lang="en-US" sz="2000" b="0" i="0" u="none" strike="noStrike">
                <a:solidFill>
                  <a:srgbClr val="000000"/>
                </a:solidFill>
                <a:effectLst/>
              </a:rPr>
              <a:t>Options: </a:t>
            </a:r>
            <a:r>
              <a:rPr lang="en-CA" sz="2000" b="0" i="0" u="none" strike="noStrike">
                <a:solidFill>
                  <a:srgbClr val="000000"/>
                </a:solidFill>
                <a:effectLst/>
              </a:rPr>
              <a:t>walking on the red-carpet solo, in pairs or a group of three (no more than 3 people are permitted to walk down together because of the limited space). </a:t>
            </a:r>
            <a:endParaRPr lang="en-CA" sz="2000">
              <a:solidFill>
                <a:srgbClr val="000000"/>
              </a:solidFill>
            </a:endParaRPr>
          </a:p>
          <a:p>
            <a:pPr marL="0" indent="0">
              <a:buNone/>
            </a:pPr>
            <a:r>
              <a:rPr lang="en-US"/>
              <a:t>Students will be asked to provide a short write-up to be read when walking. </a:t>
            </a:r>
          </a:p>
          <a:p>
            <a:pPr marL="560070" lvl="1" indent="-285750">
              <a:buFont typeface="Arial" panose="020B0604020202020204" pitchFamily="34" charset="0"/>
              <a:buChar char="•"/>
            </a:pPr>
            <a:r>
              <a:rPr lang="en-CA" sz="1600" b="0" i="0" u="none" strike="noStrike">
                <a:solidFill>
                  <a:srgbClr val="000000"/>
                </a:solidFill>
                <a:effectLst/>
              </a:rPr>
              <a:t>Example:  “</a:t>
            </a:r>
            <a:r>
              <a:rPr lang="en-CA" sz="1600" b="0" i="1" u="none" strike="noStrike">
                <a:solidFill>
                  <a:srgbClr val="000000"/>
                </a:solidFill>
                <a:effectLst/>
              </a:rPr>
              <a:t>Josephine’s dress is made by the House of Dior</a:t>
            </a:r>
            <a:r>
              <a:rPr lang="en-CA" sz="1600" b="0" i="0" u="none" strike="noStrike">
                <a:solidFill>
                  <a:srgbClr val="000000"/>
                </a:solidFill>
                <a:effectLst/>
              </a:rPr>
              <a:t>”, or “</a:t>
            </a:r>
            <a:r>
              <a:rPr lang="en-CA" sz="1600" b="0" i="1" u="none" strike="noStrike">
                <a:solidFill>
                  <a:srgbClr val="000000"/>
                </a:solidFill>
                <a:effectLst/>
              </a:rPr>
              <a:t>Michael’s tuxedo is inspired by OO7</a:t>
            </a:r>
            <a:r>
              <a:rPr lang="en-CA" sz="1600" b="0" i="0" u="none" strike="noStrike">
                <a:solidFill>
                  <a:srgbClr val="000000"/>
                </a:solidFill>
                <a:effectLst/>
              </a:rPr>
              <a:t>”, or </a:t>
            </a:r>
            <a:r>
              <a:rPr lang="en-CA" sz="1600" b="0" i="1" u="none" strike="noStrike">
                <a:solidFill>
                  <a:srgbClr val="000000"/>
                </a:solidFill>
                <a:effectLst/>
              </a:rPr>
              <a:t>"Katy and Kim met at Gibson Elementary in grade 2 and have been best friends since!”</a:t>
            </a:r>
            <a:endParaRPr lang="en-CA" sz="1600" i="1">
              <a:solidFill>
                <a:srgbClr val="000000"/>
              </a:solidFill>
            </a:endParaRPr>
          </a:p>
        </p:txBody>
      </p:sp>
      <p:pic>
        <p:nvPicPr>
          <p:cNvPr id="5" name="Content Placeholder 4" descr="A picture containing furniture, rug&#10;&#10;Description automatically generated">
            <a:extLst>
              <a:ext uri="{FF2B5EF4-FFF2-40B4-BE49-F238E27FC236}">
                <a16:creationId xmlns:a16="http://schemas.microsoft.com/office/drawing/2014/main" id="{B73FB049-BD83-A583-1B31-529CF3B7F552}"/>
              </a:ext>
            </a:extLst>
          </p:cNvPr>
          <p:cNvPicPr>
            <a:picLocks noChangeAspect="1"/>
          </p:cNvPicPr>
          <p:nvPr/>
        </p:nvPicPr>
        <p:blipFill rotWithShape="1">
          <a:blip r:embed="rId2"/>
          <a:srcRect l="29074" r="28991" b="1"/>
          <a:stretch/>
        </p:blipFill>
        <p:spPr>
          <a:xfrm>
            <a:off x="7795748" y="989086"/>
            <a:ext cx="3684567" cy="5029208"/>
          </a:xfrm>
          <a:prstGeom prst="rect">
            <a:avLst/>
          </a:prstGeom>
        </p:spPr>
      </p:pic>
    </p:spTree>
    <p:extLst>
      <p:ext uri="{BB962C8B-B14F-4D97-AF65-F5344CB8AC3E}">
        <p14:creationId xmlns:p14="http://schemas.microsoft.com/office/powerpoint/2010/main" val="1883901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F22C4-AD02-8209-235A-6D935F294EF9}"/>
              </a:ext>
            </a:extLst>
          </p:cNvPr>
          <p:cNvSpPr>
            <a:spLocks noGrp="1"/>
          </p:cNvSpPr>
          <p:nvPr>
            <p:ph type="title"/>
          </p:nvPr>
        </p:nvSpPr>
        <p:spPr>
          <a:xfrm>
            <a:off x="1050879" y="609601"/>
            <a:ext cx="9810604" cy="1216024"/>
          </a:xfrm>
        </p:spPr>
        <p:txBody>
          <a:bodyPr>
            <a:normAutofit/>
          </a:bodyPr>
          <a:lstStyle/>
          <a:p>
            <a:r>
              <a:rPr lang="en-US" sz="4000" b="1"/>
              <a:t>CLC/</a:t>
            </a:r>
            <a:r>
              <a:rPr lang="en-US" sz="4000" b="1" err="1"/>
              <a:t>CaPSTONE</a:t>
            </a:r>
            <a:endParaRPr lang="en-US" sz="4000" b="1"/>
          </a:p>
        </p:txBody>
      </p:sp>
      <p:sp>
        <p:nvSpPr>
          <p:cNvPr id="3" name="Content Placeholder 2">
            <a:extLst>
              <a:ext uri="{FF2B5EF4-FFF2-40B4-BE49-F238E27FC236}">
                <a16:creationId xmlns:a16="http://schemas.microsoft.com/office/drawing/2014/main" id="{48143A2C-6399-CBFB-4129-805058FB09BD}"/>
              </a:ext>
            </a:extLst>
          </p:cNvPr>
          <p:cNvSpPr>
            <a:spLocks noGrp="1"/>
          </p:cNvSpPr>
          <p:nvPr>
            <p:ph idx="1"/>
          </p:nvPr>
        </p:nvSpPr>
        <p:spPr>
          <a:xfrm>
            <a:off x="1050879" y="2296161"/>
            <a:ext cx="4788505" cy="3846012"/>
          </a:xfrm>
        </p:spPr>
        <p:txBody>
          <a:bodyPr>
            <a:normAutofit/>
          </a:bodyPr>
          <a:lstStyle/>
          <a:p>
            <a:r>
              <a:rPr lang="en-US"/>
              <a:t>BEFORE PURCHASING BANQUET TICKETS</a:t>
            </a:r>
          </a:p>
          <a:p>
            <a:pPr marL="560070" lvl="1" indent="-285750">
              <a:buFont typeface="Arial" panose="020B0604020202020204" pitchFamily="34" charset="0"/>
              <a:buChar char="•"/>
            </a:pPr>
            <a:r>
              <a:rPr lang="en-US"/>
              <a:t>ALL 20 CLC ASSIGNMENTS MUST BE BE COMPLETED</a:t>
            </a:r>
          </a:p>
          <a:p>
            <a:pPr marL="560070" lvl="1" indent="-285750">
              <a:buFont typeface="Arial" panose="020B0604020202020204" pitchFamily="34" charset="0"/>
              <a:buChar char="•"/>
            </a:pPr>
            <a:r>
              <a:rPr lang="en-US"/>
              <a:t>CAPSTONE PRESENTATION MUST BE COMPLETED AND PRESENTED </a:t>
            </a:r>
          </a:p>
          <a:p>
            <a:pPr marL="560070" lvl="1" indent="-285750">
              <a:buFont typeface="Arial" panose="020B0604020202020204" pitchFamily="34" charset="0"/>
              <a:buChar char="•"/>
            </a:pPr>
            <a:endParaRPr lang="en-US"/>
          </a:p>
          <a:p>
            <a:pPr indent="0">
              <a:buNone/>
            </a:pPr>
            <a:r>
              <a:rPr lang="en-US" b="1"/>
              <a:t>ALL CLC AND CAPSTONE REQUIRMENTS MUST BE COMPLETED PRIOR TO PURCHASING A TICKET</a:t>
            </a:r>
          </a:p>
          <a:p>
            <a:pPr indent="0">
              <a:buNone/>
            </a:pPr>
            <a:endParaRPr lang="en-US"/>
          </a:p>
        </p:txBody>
      </p:sp>
      <p:pic>
        <p:nvPicPr>
          <p:cNvPr id="5" name="Picture 4" descr="Text, whiteboard&#10;&#10;Description automatically generated">
            <a:extLst>
              <a:ext uri="{FF2B5EF4-FFF2-40B4-BE49-F238E27FC236}">
                <a16:creationId xmlns:a16="http://schemas.microsoft.com/office/drawing/2014/main" id="{D56FC720-3A11-6469-29BA-4988567C2735}"/>
              </a:ext>
            </a:extLst>
          </p:cNvPr>
          <p:cNvPicPr>
            <a:picLocks noChangeAspect="1"/>
          </p:cNvPicPr>
          <p:nvPr/>
        </p:nvPicPr>
        <p:blipFill>
          <a:blip r:embed="rId2"/>
          <a:stretch>
            <a:fillRect/>
          </a:stretch>
        </p:blipFill>
        <p:spPr>
          <a:xfrm>
            <a:off x="6339366" y="2331087"/>
            <a:ext cx="5533632" cy="3098833"/>
          </a:xfrm>
          <a:prstGeom prst="rect">
            <a:avLst/>
          </a:prstGeom>
        </p:spPr>
      </p:pic>
    </p:spTree>
    <p:extLst>
      <p:ext uri="{BB962C8B-B14F-4D97-AF65-F5344CB8AC3E}">
        <p14:creationId xmlns:p14="http://schemas.microsoft.com/office/powerpoint/2010/main" val="1448109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BAB0BC72-1C3A-421F-AB0A-D480DA93F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28763" cy="6858000"/>
          </a:xfrm>
          <a:custGeom>
            <a:avLst/>
            <a:gdLst>
              <a:gd name="connsiteX0" fmla="*/ 0 w 7228763"/>
              <a:gd name="connsiteY0" fmla="*/ 0 h 6858000"/>
              <a:gd name="connsiteX1" fmla="*/ 501961 w 7228763"/>
              <a:gd name="connsiteY1" fmla="*/ 0 h 6858000"/>
              <a:gd name="connsiteX2" fmla="*/ 723901 w 7228763"/>
              <a:gd name="connsiteY2" fmla="*/ 0 h 6858000"/>
              <a:gd name="connsiteX3" fmla="*/ 7228583 w 7228763"/>
              <a:gd name="connsiteY3" fmla="*/ 0 h 6858000"/>
              <a:gd name="connsiteX4" fmla="*/ 7228763 w 7228763"/>
              <a:gd name="connsiteY4" fmla="*/ 1 h 6858000"/>
              <a:gd name="connsiteX5" fmla="*/ 7221350 w 7228763"/>
              <a:gd name="connsiteY5" fmla="*/ 30700 h 6858000"/>
              <a:gd name="connsiteX6" fmla="*/ 7199900 w 7228763"/>
              <a:gd name="connsiteY6" fmla="*/ 310025 h 6858000"/>
              <a:gd name="connsiteX7" fmla="*/ 7214938 w 7228763"/>
              <a:gd name="connsiteY7" fmla="*/ 443960 h 6858000"/>
              <a:gd name="connsiteX8" fmla="*/ 7174238 w 7228763"/>
              <a:gd name="connsiteY8" fmla="*/ 642659 h 6858000"/>
              <a:gd name="connsiteX9" fmla="*/ 7166213 w 7228763"/>
              <a:gd name="connsiteY9" fmla="*/ 673307 h 6858000"/>
              <a:gd name="connsiteX10" fmla="*/ 7128963 w 7228763"/>
              <a:gd name="connsiteY10" fmla="*/ 839641 h 6858000"/>
              <a:gd name="connsiteX11" fmla="*/ 7066183 w 7228763"/>
              <a:gd name="connsiteY11" fmla="*/ 958357 h 6858000"/>
              <a:gd name="connsiteX12" fmla="*/ 7070620 w 7228763"/>
              <a:gd name="connsiteY12" fmla="*/ 963398 h 6858000"/>
              <a:gd name="connsiteX13" fmla="*/ 7022851 w 7228763"/>
              <a:gd name="connsiteY13" fmla="*/ 1117169 h 6858000"/>
              <a:gd name="connsiteX14" fmla="*/ 7019920 w 7228763"/>
              <a:gd name="connsiteY14" fmla="*/ 1144352 h 6858000"/>
              <a:gd name="connsiteX15" fmla="*/ 7021476 w 7228763"/>
              <a:gd name="connsiteY15" fmla="*/ 1164484 h 6858000"/>
              <a:gd name="connsiteX16" fmla="*/ 7005576 w 7228763"/>
              <a:gd name="connsiteY16" fmla="*/ 1213829 h 6858000"/>
              <a:gd name="connsiteX17" fmla="*/ 6970919 w 7228763"/>
              <a:gd name="connsiteY17" fmla="*/ 1294823 h 6858000"/>
              <a:gd name="connsiteX18" fmla="*/ 6965413 w 7228763"/>
              <a:gd name="connsiteY18" fmla="*/ 1312193 h 6858000"/>
              <a:gd name="connsiteX19" fmla="*/ 6968106 w 7228763"/>
              <a:gd name="connsiteY19" fmla="*/ 1327626 h 6858000"/>
              <a:gd name="connsiteX20" fmla="*/ 6975202 w 7228763"/>
              <a:gd name="connsiteY20" fmla="*/ 1331644 h 6858000"/>
              <a:gd name="connsiteX21" fmla="*/ 6973366 w 7228763"/>
              <a:gd name="connsiteY21" fmla="*/ 1341276 h 6858000"/>
              <a:gd name="connsiteX22" fmla="*/ 6974428 w 7228763"/>
              <a:gd name="connsiteY22" fmla="*/ 1343945 h 6858000"/>
              <a:gd name="connsiteX23" fmla="*/ 6978971 w 7228763"/>
              <a:gd name="connsiteY23" fmla="*/ 1359134 h 6858000"/>
              <a:gd name="connsiteX24" fmla="*/ 6946335 w 7228763"/>
              <a:gd name="connsiteY24" fmla="*/ 1427803 h 6858000"/>
              <a:gd name="connsiteX25" fmla="*/ 6907208 w 7228763"/>
              <a:gd name="connsiteY25" fmla="*/ 1540278 h 6858000"/>
              <a:gd name="connsiteX26" fmla="*/ 6901698 w 7228763"/>
              <a:gd name="connsiteY26" fmla="*/ 1547262 h 6858000"/>
              <a:gd name="connsiteX27" fmla="*/ 6902877 w 7228763"/>
              <a:gd name="connsiteY27" fmla="*/ 1577056 h 6858000"/>
              <a:gd name="connsiteX28" fmla="*/ 6904067 w 7228763"/>
              <a:gd name="connsiteY28" fmla="*/ 1595898 h 6858000"/>
              <a:gd name="connsiteX29" fmla="*/ 6891817 w 7228763"/>
              <a:gd name="connsiteY29" fmla="*/ 1703726 h 6858000"/>
              <a:gd name="connsiteX30" fmla="*/ 6898520 w 7228763"/>
              <a:gd name="connsiteY30" fmla="*/ 1809535 h 6858000"/>
              <a:gd name="connsiteX31" fmla="*/ 6897783 w 7228763"/>
              <a:gd name="connsiteY31" fmla="*/ 2018310 h 6858000"/>
              <a:gd name="connsiteX32" fmla="*/ 6887647 w 7228763"/>
              <a:gd name="connsiteY32" fmla="*/ 2071355 h 6858000"/>
              <a:gd name="connsiteX33" fmla="*/ 6888952 w 7228763"/>
              <a:gd name="connsiteY33" fmla="*/ 2141166 h 6858000"/>
              <a:gd name="connsiteX34" fmla="*/ 6887101 w 7228763"/>
              <a:gd name="connsiteY34" fmla="*/ 2154548 h 6858000"/>
              <a:gd name="connsiteX35" fmla="*/ 6880519 w 7228763"/>
              <a:gd name="connsiteY35" fmla="*/ 2158153 h 6858000"/>
              <a:gd name="connsiteX36" fmla="*/ 6873389 w 7228763"/>
              <a:gd name="connsiteY36" fmla="*/ 2178174 h 6858000"/>
              <a:gd name="connsiteX37" fmla="*/ 6871679 w 7228763"/>
              <a:gd name="connsiteY37" fmla="*/ 2202858 h 6858000"/>
              <a:gd name="connsiteX38" fmla="*/ 6870321 w 7228763"/>
              <a:gd name="connsiteY38" fmla="*/ 2320214 h 6858000"/>
              <a:gd name="connsiteX39" fmla="*/ 6857787 w 7228763"/>
              <a:gd name="connsiteY39" fmla="*/ 2417011 h 6858000"/>
              <a:gd name="connsiteX40" fmla="*/ 6850905 w 7228763"/>
              <a:gd name="connsiteY40" fmla="*/ 2454207 h 6858000"/>
              <a:gd name="connsiteX41" fmla="*/ 6848900 w 7228763"/>
              <a:gd name="connsiteY41" fmla="*/ 2487203 h 6858000"/>
              <a:gd name="connsiteX42" fmla="*/ 6837487 w 7228763"/>
              <a:gd name="connsiteY42" fmla="*/ 2512282 h 6858000"/>
              <a:gd name="connsiteX43" fmla="*/ 6838494 w 7228763"/>
              <a:gd name="connsiteY43" fmla="*/ 2514318 h 6858000"/>
              <a:gd name="connsiteX44" fmla="*/ 6863982 w 7228763"/>
              <a:gd name="connsiteY44" fmla="*/ 2574334 h 6858000"/>
              <a:gd name="connsiteX45" fmla="*/ 6862893 w 7228763"/>
              <a:gd name="connsiteY45" fmla="*/ 2579877 h 6858000"/>
              <a:gd name="connsiteX46" fmla="*/ 6863047 w 7228763"/>
              <a:gd name="connsiteY46" fmla="*/ 2608928 h 6858000"/>
              <a:gd name="connsiteX47" fmla="*/ 6862462 w 7228763"/>
              <a:gd name="connsiteY47" fmla="*/ 2613111 h 6858000"/>
              <a:gd name="connsiteX48" fmla="*/ 6854084 w 7228763"/>
              <a:gd name="connsiteY48" fmla="*/ 2621996 h 6858000"/>
              <a:gd name="connsiteX49" fmla="*/ 6856559 w 7228763"/>
              <a:gd name="connsiteY49" fmla="*/ 2634265 h 6858000"/>
              <a:gd name="connsiteX50" fmla="*/ 6847985 w 7228763"/>
              <a:gd name="connsiteY50" fmla="*/ 2647237 h 6858000"/>
              <a:gd name="connsiteX51" fmla="*/ 6854115 w 7228763"/>
              <a:gd name="connsiteY51" fmla="*/ 2650786 h 6858000"/>
              <a:gd name="connsiteX52" fmla="*/ 6859942 w 7228763"/>
              <a:gd name="connsiteY52" fmla="*/ 2661993 h 6858000"/>
              <a:gd name="connsiteX53" fmla="*/ 6851884 w 7228763"/>
              <a:gd name="connsiteY53" fmla="*/ 2670949 h 6858000"/>
              <a:gd name="connsiteX54" fmla="*/ 6846115 w 7228763"/>
              <a:gd name="connsiteY54" fmla="*/ 2690255 h 6858000"/>
              <a:gd name="connsiteX55" fmla="*/ 6846964 w 7228763"/>
              <a:gd name="connsiteY55" fmla="*/ 2695683 h 6858000"/>
              <a:gd name="connsiteX56" fmla="*/ 6836011 w 7228763"/>
              <a:gd name="connsiteY56" fmla="*/ 2713964 h 6858000"/>
              <a:gd name="connsiteX57" fmla="*/ 6830478 w 7228763"/>
              <a:gd name="connsiteY57" fmla="*/ 2730175 h 6858000"/>
              <a:gd name="connsiteX58" fmla="*/ 6841091 w 7228763"/>
              <a:gd name="connsiteY58" fmla="*/ 2763497 h 6858000"/>
              <a:gd name="connsiteX59" fmla="*/ 6803520 w 7228763"/>
              <a:gd name="connsiteY59" fmla="*/ 3051539 h 6858000"/>
              <a:gd name="connsiteX60" fmla="*/ 6733280 w 7228763"/>
              <a:gd name="connsiteY60" fmla="*/ 3335396 h 6858000"/>
              <a:gd name="connsiteX61" fmla="*/ 6735884 w 7228763"/>
              <a:gd name="connsiteY61" fmla="*/ 3456509 h 6858000"/>
              <a:gd name="connsiteX62" fmla="*/ 6715764 w 7228763"/>
              <a:gd name="connsiteY62" fmla="*/ 3531827 h 6858000"/>
              <a:gd name="connsiteX63" fmla="*/ 6730329 w 7228763"/>
              <a:gd name="connsiteY63" fmla="*/ 3570877 h 6858000"/>
              <a:gd name="connsiteX64" fmla="*/ 6727426 w 7228763"/>
              <a:gd name="connsiteY64" fmla="*/ 3583849 h 6858000"/>
              <a:gd name="connsiteX65" fmla="*/ 6718706 w 7228763"/>
              <a:gd name="connsiteY65" fmla="*/ 3592763 h 6858000"/>
              <a:gd name="connsiteX66" fmla="*/ 6693350 w 7228763"/>
              <a:gd name="connsiteY66" fmla="*/ 3653485 h 6858000"/>
              <a:gd name="connsiteX67" fmla="*/ 6685983 w 7228763"/>
              <a:gd name="connsiteY67" fmla="*/ 3670528 h 6858000"/>
              <a:gd name="connsiteX68" fmla="*/ 6687033 w 7228763"/>
              <a:gd name="connsiteY68" fmla="*/ 3685990 h 6858000"/>
              <a:gd name="connsiteX69" fmla="*/ 6693711 w 7228763"/>
              <a:gd name="connsiteY69" fmla="*/ 3690283 h 6858000"/>
              <a:gd name="connsiteX70" fmla="*/ 6690843 w 7228763"/>
              <a:gd name="connsiteY70" fmla="*/ 3699787 h 6858000"/>
              <a:gd name="connsiteX71" fmla="*/ 6691624 w 7228763"/>
              <a:gd name="connsiteY71" fmla="*/ 3702486 h 6858000"/>
              <a:gd name="connsiteX72" fmla="*/ 6694549 w 7228763"/>
              <a:gd name="connsiteY72" fmla="*/ 3717784 h 6858000"/>
              <a:gd name="connsiteX73" fmla="*/ 6662489 w 7228763"/>
              <a:gd name="connsiteY73" fmla="*/ 3746229 h 6858000"/>
              <a:gd name="connsiteX74" fmla="*/ 6575429 w 7228763"/>
              <a:gd name="connsiteY74" fmla="*/ 3924910 h 6858000"/>
              <a:gd name="connsiteX75" fmla="*/ 6538994 w 7228763"/>
              <a:gd name="connsiteY75" fmla="*/ 3989353 h 6858000"/>
              <a:gd name="connsiteX76" fmla="*/ 6535698 w 7228763"/>
              <a:gd name="connsiteY76" fmla="*/ 4033899 h 6858000"/>
              <a:gd name="connsiteX77" fmla="*/ 6527053 w 7228763"/>
              <a:gd name="connsiteY77" fmla="*/ 4142250 h 6858000"/>
              <a:gd name="connsiteX78" fmla="*/ 6501843 w 7228763"/>
              <a:gd name="connsiteY78" fmla="*/ 4329442 h 6858000"/>
              <a:gd name="connsiteX79" fmla="*/ 6489841 w 7228763"/>
              <a:gd name="connsiteY79" fmla="*/ 4456184 h 6858000"/>
              <a:gd name="connsiteX80" fmla="*/ 6482918 w 7228763"/>
              <a:gd name="connsiteY80" fmla="*/ 4468478 h 6858000"/>
              <a:gd name="connsiteX81" fmla="*/ 6484019 w 7228763"/>
              <a:gd name="connsiteY81" fmla="*/ 4469862 h 6858000"/>
              <a:gd name="connsiteX82" fmla="*/ 6481759 w 7228763"/>
              <a:gd name="connsiteY82" fmla="*/ 4483797 h 6858000"/>
              <a:gd name="connsiteX83" fmla="*/ 6477370 w 7228763"/>
              <a:gd name="connsiteY83" fmla="*/ 4487091 h 6858000"/>
              <a:gd name="connsiteX84" fmla="*/ 6474598 w 7228763"/>
              <a:gd name="connsiteY84" fmla="*/ 4496728 h 6858000"/>
              <a:gd name="connsiteX85" fmla="*/ 6465848 w 7228763"/>
              <a:gd name="connsiteY85" fmla="*/ 4515918 h 6858000"/>
              <a:gd name="connsiteX86" fmla="*/ 6467296 w 7228763"/>
              <a:gd name="connsiteY86" fmla="*/ 4519316 h 6858000"/>
              <a:gd name="connsiteX87" fmla="*/ 6458903 w 7228763"/>
              <a:gd name="connsiteY87" fmla="*/ 4547957 h 6858000"/>
              <a:gd name="connsiteX88" fmla="*/ 6460248 w 7228763"/>
              <a:gd name="connsiteY88" fmla="*/ 4548262 h 6858000"/>
              <a:gd name="connsiteX89" fmla="*/ 6464276 w 7228763"/>
              <a:gd name="connsiteY89" fmla="*/ 4555939 h 6858000"/>
              <a:gd name="connsiteX90" fmla="*/ 6468635 w 7228763"/>
              <a:gd name="connsiteY90" fmla="*/ 4570815 h 6858000"/>
              <a:gd name="connsiteX91" fmla="*/ 6488206 w 7228763"/>
              <a:gd name="connsiteY91" fmla="*/ 4633846 h 6858000"/>
              <a:gd name="connsiteX92" fmla="*/ 6487272 w 7228763"/>
              <a:gd name="connsiteY92" fmla="*/ 4639816 h 6858000"/>
              <a:gd name="connsiteX93" fmla="*/ 6487581 w 7228763"/>
              <a:gd name="connsiteY93" fmla="*/ 4639923 h 6858000"/>
              <a:gd name="connsiteX94" fmla="*/ 6487249 w 7228763"/>
              <a:gd name="connsiteY94" fmla="*/ 4646192 h 6858000"/>
              <a:gd name="connsiteX95" fmla="*/ 6485570 w 7228763"/>
              <a:gd name="connsiteY95" fmla="*/ 4650706 h 6858000"/>
              <a:gd name="connsiteX96" fmla="*/ 6483759 w 7228763"/>
              <a:gd name="connsiteY96" fmla="*/ 4662290 h 6858000"/>
              <a:gd name="connsiteX97" fmla="*/ 6485315 w 7228763"/>
              <a:gd name="connsiteY97" fmla="*/ 4666180 h 6858000"/>
              <a:gd name="connsiteX98" fmla="*/ 6489077 w 7228763"/>
              <a:gd name="connsiteY98" fmla="*/ 4667585 h 6858000"/>
              <a:gd name="connsiteX99" fmla="*/ 6488467 w 7228763"/>
              <a:gd name="connsiteY99" fmla="*/ 4668660 h 6858000"/>
              <a:gd name="connsiteX100" fmla="*/ 6496179 w 7228763"/>
              <a:gd name="connsiteY100" fmla="*/ 4689807 h 6858000"/>
              <a:gd name="connsiteX101" fmla="*/ 6500957 w 7228763"/>
              <a:gd name="connsiteY101" fmla="*/ 4737890 h 6858000"/>
              <a:gd name="connsiteX102" fmla="*/ 6498641 w 7228763"/>
              <a:gd name="connsiteY102" fmla="*/ 4765657 h 6858000"/>
              <a:gd name="connsiteX103" fmla="*/ 6497829 w 7228763"/>
              <a:gd name="connsiteY103" fmla="*/ 4841463 h 6858000"/>
              <a:gd name="connsiteX104" fmla="*/ 6521578 w 7228763"/>
              <a:gd name="connsiteY104" fmla="*/ 4969863 h 6858000"/>
              <a:gd name="connsiteX105" fmla="*/ 6518695 w 7228763"/>
              <a:gd name="connsiteY105" fmla="*/ 4974028 h 6858000"/>
              <a:gd name="connsiteX106" fmla="*/ 6516513 w 7228763"/>
              <a:gd name="connsiteY106" fmla="*/ 4980318 h 6858000"/>
              <a:gd name="connsiteX107" fmla="*/ 6516763 w 7228763"/>
              <a:gd name="connsiteY107" fmla="*/ 4980501 h 6858000"/>
              <a:gd name="connsiteX108" fmla="*/ 6514121 w 7228763"/>
              <a:gd name="connsiteY108" fmla="*/ 4986338 h 6858000"/>
              <a:gd name="connsiteX109" fmla="*/ 6511173 w 7228763"/>
              <a:gd name="connsiteY109" fmla="*/ 4991296 h 6858000"/>
              <a:gd name="connsiteX110" fmla="*/ 6546537 w 7228763"/>
              <a:gd name="connsiteY110" fmla="*/ 5076895 h 6858000"/>
              <a:gd name="connsiteX111" fmla="*/ 6544581 w 7228763"/>
              <a:gd name="connsiteY111" fmla="*/ 5081568 h 6858000"/>
              <a:gd name="connsiteX112" fmla="*/ 6543750 w 7228763"/>
              <a:gd name="connsiteY112" fmla="*/ 5088173 h 6858000"/>
              <a:gd name="connsiteX113" fmla="*/ 6544034 w 7228763"/>
              <a:gd name="connsiteY113" fmla="*/ 5088300 h 6858000"/>
              <a:gd name="connsiteX114" fmla="*/ 6542660 w 7228763"/>
              <a:gd name="connsiteY114" fmla="*/ 5094558 h 6858000"/>
              <a:gd name="connsiteX115" fmla="*/ 6532096 w 7228763"/>
              <a:gd name="connsiteY115" fmla="*/ 5125620 h 6858000"/>
              <a:gd name="connsiteX116" fmla="*/ 6533049 w 7228763"/>
              <a:gd name="connsiteY116" fmla="*/ 5268004 h 6858000"/>
              <a:gd name="connsiteX117" fmla="*/ 6533970 w 7228763"/>
              <a:gd name="connsiteY117" fmla="*/ 5269530 h 6858000"/>
              <a:gd name="connsiteX118" fmla="*/ 6502603 w 7228763"/>
              <a:gd name="connsiteY118" fmla="*/ 5390941 h 6858000"/>
              <a:gd name="connsiteX119" fmla="*/ 6477660 w 7228763"/>
              <a:gd name="connsiteY119" fmla="*/ 5539927 h 6858000"/>
              <a:gd name="connsiteX120" fmla="*/ 6456458 w 7228763"/>
              <a:gd name="connsiteY120" fmla="*/ 5791594 h 6858000"/>
              <a:gd name="connsiteX121" fmla="*/ 6434556 w 7228763"/>
              <a:gd name="connsiteY121" fmla="*/ 5855206 h 6858000"/>
              <a:gd name="connsiteX122" fmla="*/ 6418454 w 7228763"/>
              <a:gd name="connsiteY122" fmla="*/ 5873582 h 6858000"/>
              <a:gd name="connsiteX123" fmla="*/ 6419875 w 7228763"/>
              <a:gd name="connsiteY123" fmla="*/ 5876037 h 6858000"/>
              <a:gd name="connsiteX124" fmla="*/ 6419775 w 7228763"/>
              <a:gd name="connsiteY124" fmla="*/ 5886534 h 6858000"/>
              <a:gd name="connsiteX125" fmla="*/ 6426971 w 7228763"/>
              <a:gd name="connsiteY125" fmla="*/ 5888644 h 6858000"/>
              <a:gd name="connsiteX126" fmla="*/ 6431999 w 7228763"/>
              <a:gd name="connsiteY126" fmla="*/ 5903832 h 6858000"/>
              <a:gd name="connsiteX127" fmla="*/ 6429798 w 7228763"/>
              <a:gd name="connsiteY127" fmla="*/ 5923391 h 6858000"/>
              <a:gd name="connsiteX128" fmla="*/ 6434072 w 7228763"/>
              <a:gd name="connsiteY128" fmla="*/ 6013205 h 6858000"/>
              <a:gd name="connsiteX129" fmla="*/ 6439333 w 7228763"/>
              <a:gd name="connsiteY129" fmla="*/ 6074018 h 6858000"/>
              <a:gd name="connsiteX130" fmla="*/ 6463083 w 7228763"/>
              <a:gd name="connsiteY130" fmla="*/ 6130837 h 6858000"/>
              <a:gd name="connsiteX131" fmla="*/ 6457360 w 7228763"/>
              <a:gd name="connsiteY131" fmla="*/ 6152982 h 6858000"/>
              <a:gd name="connsiteX132" fmla="*/ 6495529 w 7228763"/>
              <a:gd name="connsiteY132" fmla="*/ 6221100 h 6858000"/>
              <a:gd name="connsiteX133" fmla="*/ 6514948 w 7228763"/>
              <a:gd name="connsiteY133" fmla="*/ 6287550 h 6858000"/>
              <a:gd name="connsiteX134" fmla="*/ 6545124 w 7228763"/>
              <a:gd name="connsiteY134" fmla="*/ 6401595 h 6858000"/>
              <a:gd name="connsiteX135" fmla="*/ 6525833 w 7228763"/>
              <a:gd name="connsiteY135" fmla="*/ 6487110 h 6858000"/>
              <a:gd name="connsiteX136" fmla="*/ 6554825 w 7228763"/>
              <a:gd name="connsiteY136" fmla="*/ 6588589 h 6858000"/>
              <a:gd name="connsiteX137" fmla="*/ 6601569 w 7228763"/>
              <a:gd name="connsiteY137" fmla="*/ 6769963 h 6858000"/>
              <a:gd name="connsiteX138" fmla="*/ 6620945 w 7228763"/>
              <a:gd name="connsiteY138" fmla="*/ 6835814 h 6858000"/>
              <a:gd name="connsiteX139" fmla="*/ 6625906 w 7228763"/>
              <a:gd name="connsiteY139" fmla="*/ 6858000 h 6858000"/>
              <a:gd name="connsiteX140" fmla="*/ 723901 w 7228763"/>
              <a:gd name="connsiteY140" fmla="*/ 6858000 h 6858000"/>
              <a:gd name="connsiteX141" fmla="*/ 501961 w 7228763"/>
              <a:gd name="connsiteY141" fmla="*/ 6858000 h 6858000"/>
              <a:gd name="connsiteX142" fmla="*/ 0 w 7228763"/>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228763" h="6858000">
                <a:moveTo>
                  <a:pt x="0" y="0"/>
                </a:moveTo>
                <a:lnTo>
                  <a:pt x="501961" y="0"/>
                </a:lnTo>
                <a:lnTo>
                  <a:pt x="723901" y="0"/>
                </a:lnTo>
                <a:lnTo>
                  <a:pt x="7228583" y="0"/>
                </a:lnTo>
                <a:lnTo>
                  <a:pt x="7228763" y="1"/>
                </a:lnTo>
                <a:lnTo>
                  <a:pt x="7221350" y="30700"/>
                </a:lnTo>
                <a:cubicBezTo>
                  <a:pt x="7216059" y="84364"/>
                  <a:pt x="7200969" y="241149"/>
                  <a:pt x="7199900" y="310025"/>
                </a:cubicBezTo>
                <a:cubicBezTo>
                  <a:pt x="7203643" y="367544"/>
                  <a:pt x="7214102" y="408251"/>
                  <a:pt x="7214938" y="443960"/>
                </a:cubicBezTo>
                <a:cubicBezTo>
                  <a:pt x="7210660" y="499397"/>
                  <a:pt x="7182360" y="604434"/>
                  <a:pt x="7174238" y="642659"/>
                </a:cubicBezTo>
                <a:cubicBezTo>
                  <a:pt x="7182965" y="657287"/>
                  <a:pt x="7155519" y="658191"/>
                  <a:pt x="7166213" y="673307"/>
                </a:cubicBezTo>
                <a:cubicBezTo>
                  <a:pt x="7166618" y="693769"/>
                  <a:pt x="7143764" y="797295"/>
                  <a:pt x="7128963" y="839641"/>
                </a:cubicBezTo>
                <a:cubicBezTo>
                  <a:pt x="7112293" y="887148"/>
                  <a:pt x="7075906" y="937731"/>
                  <a:pt x="7066183" y="958357"/>
                </a:cubicBezTo>
                <a:cubicBezTo>
                  <a:pt x="7056459" y="978983"/>
                  <a:pt x="7077843" y="936930"/>
                  <a:pt x="7070620" y="963398"/>
                </a:cubicBezTo>
                <a:cubicBezTo>
                  <a:pt x="7063399" y="989867"/>
                  <a:pt x="7031301" y="1087010"/>
                  <a:pt x="7022851" y="1117169"/>
                </a:cubicBezTo>
                <a:cubicBezTo>
                  <a:pt x="7039554" y="1118586"/>
                  <a:pt x="7009272" y="1135372"/>
                  <a:pt x="7019920" y="1144352"/>
                </a:cubicBezTo>
                <a:cubicBezTo>
                  <a:pt x="7029274" y="1150681"/>
                  <a:pt x="7022270" y="1157251"/>
                  <a:pt x="7021476" y="1164484"/>
                </a:cubicBezTo>
                <a:cubicBezTo>
                  <a:pt x="7028800" y="1173524"/>
                  <a:pt x="7015215" y="1205209"/>
                  <a:pt x="7005576" y="1213829"/>
                </a:cubicBezTo>
                <a:cubicBezTo>
                  <a:pt x="6972150" y="1235037"/>
                  <a:pt x="6996546" y="1277327"/>
                  <a:pt x="6970919" y="1294823"/>
                </a:cubicBezTo>
                <a:cubicBezTo>
                  <a:pt x="6967139" y="1300845"/>
                  <a:pt x="6965581" y="1306615"/>
                  <a:pt x="6965413" y="1312193"/>
                </a:cubicBezTo>
                <a:lnTo>
                  <a:pt x="6968106" y="1327626"/>
                </a:lnTo>
                <a:lnTo>
                  <a:pt x="6975202" y="1331644"/>
                </a:lnTo>
                <a:lnTo>
                  <a:pt x="6973366" y="1341276"/>
                </a:lnTo>
                <a:cubicBezTo>
                  <a:pt x="6973720" y="1342166"/>
                  <a:pt x="6974074" y="1343055"/>
                  <a:pt x="6974428" y="1343945"/>
                </a:cubicBezTo>
                <a:cubicBezTo>
                  <a:pt x="6976493" y="1349040"/>
                  <a:pt x="6978286" y="1354080"/>
                  <a:pt x="6978971" y="1359134"/>
                </a:cubicBezTo>
                <a:cubicBezTo>
                  <a:pt x="6974288" y="1373109"/>
                  <a:pt x="6958295" y="1397612"/>
                  <a:pt x="6946335" y="1427803"/>
                </a:cubicBezTo>
                <a:cubicBezTo>
                  <a:pt x="6924178" y="1460349"/>
                  <a:pt x="6924483" y="1505076"/>
                  <a:pt x="6907208" y="1540278"/>
                </a:cubicBezTo>
                <a:lnTo>
                  <a:pt x="6901698" y="1547262"/>
                </a:lnTo>
                <a:lnTo>
                  <a:pt x="6902877" y="1577056"/>
                </a:lnTo>
                <a:cubicBezTo>
                  <a:pt x="6907187" y="1582205"/>
                  <a:pt x="6908314" y="1589568"/>
                  <a:pt x="6904067" y="1595898"/>
                </a:cubicBezTo>
                <a:lnTo>
                  <a:pt x="6891817" y="1703726"/>
                </a:lnTo>
                <a:cubicBezTo>
                  <a:pt x="6890892" y="1739332"/>
                  <a:pt x="6882506" y="1754453"/>
                  <a:pt x="6898520" y="1809535"/>
                </a:cubicBezTo>
                <a:cubicBezTo>
                  <a:pt x="6919736" y="1868036"/>
                  <a:pt x="6890400" y="1952670"/>
                  <a:pt x="6897783" y="2018310"/>
                </a:cubicBezTo>
                <a:cubicBezTo>
                  <a:pt x="6868750" y="2053162"/>
                  <a:pt x="6894827" y="2034561"/>
                  <a:pt x="6887647" y="2071355"/>
                </a:cubicBezTo>
                <a:lnTo>
                  <a:pt x="6888952" y="2141166"/>
                </a:lnTo>
                <a:lnTo>
                  <a:pt x="6887101" y="2154548"/>
                </a:lnTo>
                <a:lnTo>
                  <a:pt x="6880519" y="2158153"/>
                </a:lnTo>
                <a:lnTo>
                  <a:pt x="6873389" y="2178174"/>
                </a:lnTo>
                <a:cubicBezTo>
                  <a:pt x="6871658" y="2185696"/>
                  <a:pt x="6870890" y="2193828"/>
                  <a:pt x="6871679" y="2202858"/>
                </a:cubicBezTo>
                <a:cubicBezTo>
                  <a:pt x="6884787" y="2232772"/>
                  <a:pt x="6852680" y="2283357"/>
                  <a:pt x="6870321" y="2320214"/>
                </a:cubicBezTo>
                <a:cubicBezTo>
                  <a:pt x="6868006" y="2355906"/>
                  <a:pt x="6861023" y="2394678"/>
                  <a:pt x="6857787" y="2417011"/>
                </a:cubicBezTo>
                <a:cubicBezTo>
                  <a:pt x="6846931" y="2426377"/>
                  <a:pt x="6863720" y="2456509"/>
                  <a:pt x="6850905" y="2454207"/>
                </a:cubicBezTo>
                <a:cubicBezTo>
                  <a:pt x="6856659" y="2464947"/>
                  <a:pt x="6853850" y="2476105"/>
                  <a:pt x="6848900" y="2487203"/>
                </a:cubicBezTo>
                <a:lnTo>
                  <a:pt x="6837487" y="2512282"/>
                </a:lnTo>
                <a:cubicBezTo>
                  <a:pt x="6837823" y="2512961"/>
                  <a:pt x="6838158" y="2513640"/>
                  <a:pt x="6838494" y="2514318"/>
                </a:cubicBezTo>
                <a:cubicBezTo>
                  <a:pt x="6846991" y="2534324"/>
                  <a:pt x="6855486" y="2554328"/>
                  <a:pt x="6863982" y="2574334"/>
                </a:cubicBezTo>
                <a:lnTo>
                  <a:pt x="6862893" y="2579877"/>
                </a:lnTo>
                <a:cubicBezTo>
                  <a:pt x="6862738" y="2585644"/>
                  <a:pt x="6863120" y="2603388"/>
                  <a:pt x="6863047" y="2608928"/>
                </a:cubicBezTo>
                <a:lnTo>
                  <a:pt x="6862462" y="2613111"/>
                </a:lnTo>
                <a:lnTo>
                  <a:pt x="6854084" y="2621996"/>
                </a:lnTo>
                <a:lnTo>
                  <a:pt x="6856559" y="2634265"/>
                </a:lnTo>
                <a:lnTo>
                  <a:pt x="6847985" y="2647237"/>
                </a:lnTo>
                <a:cubicBezTo>
                  <a:pt x="6850226" y="2648158"/>
                  <a:pt x="6852294" y="2649356"/>
                  <a:pt x="6854115" y="2650786"/>
                </a:cubicBezTo>
                <a:lnTo>
                  <a:pt x="6859942" y="2661993"/>
                </a:lnTo>
                <a:lnTo>
                  <a:pt x="6851884" y="2670949"/>
                </a:lnTo>
                <a:cubicBezTo>
                  <a:pt x="6864376" y="2672007"/>
                  <a:pt x="6849871" y="2681695"/>
                  <a:pt x="6846115" y="2690255"/>
                </a:cubicBezTo>
                <a:lnTo>
                  <a:pt x="6846964" y="2695683"/>
                </a:lnTo>
                <a:lnTo>
                  <a:pt x="6836011" y="2713964"/>
                </a:lnTo>
                <a:lnTo>
                  <a:pt x="6830478" y="2730175"/>
                </a:lnTo>
                <a:lnTo>
                  <a:pt x="6841091" y="2763497"/>
                </a:lnTo>
                <a:lnTo>
                  <a:pt x="6803520" y="3051539"/>
                </a:lnTo>
                <a:cubicBezTo>
                  <a:pt x="6790420" y="3165645"/>
                  <a:pt x="6749912" y="3216611"/>
                  <a:pt x="6733280" y="3335396"/>
                </a:cubicBezTo>
                <a:lnTo>
                  <a:pt x="6735884" y="3456509"/>
                </a:lnTo>
                <a:lnTo>
                  <a:pt x="6715764" y="3531827"/>
                </a:lnTo>
                <a:lnTo>
                  <a:pt x="6730329" y="3570877"/>
                </a:lnTo>
                <a:lnTo>
                  <a:pt x="6727426" y="3583849"/>
                </a:lnTo>
                <a:lnTo>
                  <a:pt x="6718706" y="3592763"/>
                </a:lnTo>
                <a:cubicBezTo>
                  <a:pt x="6707946" y="3613948"/>
                  <a:pt x="6713985" y="3641245"/>
                  <a:pt x="6693350" y="3653485"/>
                </a:cubicBezTo>
                <a:cubicBezTo>
                  <a:pt x="6688922" y="3659316"/>
                  <a:pt x="6686748" y="3664985"/>
                  <a:pt x="6685983" y="3670528"/>
                </a:cubicBezTo>
                <a:lnTo>
                  <a:pt x="6687033" y="3685990"/>
                </a:lnTo>
                <a:lnTo>
                  <a:pt x="6693711" y="3690283"/>
                </a:lnTo>
                <a:lnTo>
                  <a:pt x="6690843" y="3699787"/>
                </a:lnTo>
                <a:cubicBezTo>
                  <a:pt x="6691104" y="3700686"/>
                  <a:pt x="6691364" y="3701586"/>
                  <a:pt x="6691624" y="3702486"/>
                </a:cubicBezTo>
                <a:cubicBezTo>
                  <a:pt x="6693145" y="3707637"/>
                  <a:pt x="6694400" y="3712728"/>
                  <a:pt x="6694549" y="3717784"/>
                </a:cubicBezTo>
                <a:cubicBezTo>
                  <a:pt x="6659304" y="3711701"/>
                  <a:pt x="6689997" y="3759789"/>
                  <a:pt x="6662489" y="3746229"/>
                </a:cubicBezTo>
                <a:cubicBezTo>
                  <a:pt x="6642637" y="3780750"/>
                  <a:pt x="6605132" y="3867558"/>
                  <a:pt x="6575429" y="3924910"/>
                </a:cubicBezTo>
                <a:lnTo>
                  <a:pt x="6538994" y="3989353"/>
                </a:lnTo>
                <a:lnTo>
                  <a:pt x="6535698" y="4033899"/>
                </a:lnTo>
                <a:cubicBezTo>
                  <a:pt x="6533175" y="4070470"/>
                  <a:pt x="6530536" y="4110146"/>
                  <a:pt x="6527053" y="4142250"/>
                </a:cubicBezTo>
                <a:cubicBezTo>
                  <a:pt x="6519001" y="4200007"/>
                  <a:pt x="6506061" y="4278998"/>
                  <a:pt x="6501843" y="4329442"/>
                </a:cubicBezTo>
                <a:cubicBezTo>
                  <a:pt x="6495642" y="4381764"/>
                  <a:pt x="6492993" y="4433012"/>
                  <a:pt x="6489841" y="4456184"/>
                </a:cubicBezTo>
                <a:lnTo>
                  <a:pt x="6482918" y="4468478"/>
                </a:lnTo>
                <a:lnTo>
                  <a:pt x="6484019" y="4469862"/>
                </a:lnTo>
                <a:cubicBezTo>
                  <a:pt x="6485835" y="4476321"/>
                  <a:pt x="6484493" y="4480555"/>
                  <a:pt x="6481759" y="4483797"/>
                </a:cubicBezTo>
                <a:lnTo>
                  <a:pt x="6477370" y="4487091"/>
                </a:lnTo>
                <a:lnTo>
                  <a:pt x="6474598" y="4496728"/>
                </a:lnTo>
                <a:lnTo>
                  <a:pt x="6465848" y="4515918"/>
                </a:lnTo>
                <a:cubicBezTo>
                  <a:pt x="6466332" y="4517049"/>
                  <a:pt x="6466814" y="4518182"/>
                  <a:pt x="6467296" y="4519316"/>
                </a:cubicBezTo>
                <a:lnTo>
                  <a:pt x="6458903" y="4547957"/>
                </a:lnTo>
                <a:lnTo>
                  <a:pt x="6460248" y="4548262"/>
                </a:lnTo>
                <a:cubicBezTo>
                  <a:pt x="6463078" y="4549595"/>
                  <a:pt x="6464808" y="4551811"/>
                  <a:pt x="6464276" y="4555939"/>
                </a:cubicBezTo>
                <a:cubicBezTo>
                  <a:pt x="6486531" y="4548276"/>
                  <a:pt x="6472165" y="4557977"/>
                  <a:pt x="6468635" y="4570815"/>
                </a:cubicBezTo>
                <a:cubicBezTo>
                  <a:pt x="6472622" y="4583801"/>
                  <a:pt x="6485098" y="4622347"/>
                  <a:pt x="6488206" y="4633846"/>
                </a:cubicBezTo>
                <a:lnTo>
                  <a:pt x="6487272" y="4639816"/>
                </a:lnTo>
                <a:lnTo>
                  <a:pt x="6487581" y="4639923"/>
                </a:lnTo>
                <a:cubicBezTo>
                  <a:pt x="6488082" y="4641190"/>
                  <a:pt x="6488037" y="4643141"/>
                  <a:pt x="6487249" y="4646192"/>
                </a:cubicBezTo>
                <a:lnTo>
                  <a:pt x="6485570" y="4650706"/>
                </a:lnTo>
                <a:lnTo>
                  <a:pt x="6483759" y="4662290"/>
                </a:lnTo>
                <a:cubicBezTo>
                  <a:pt x="6484278" y="4663587"/>
                  <a:pt x="6484797" y="4664883"/>
                  <a:pt x="6485315" y="4666180"/>
                </a:cubicBezTo>
                <a:lnTo>
                  <a:pt x="6489077" y="4667585"/>
                </a:lnTo>
                <a:lnTo>
                  <a:pt x="6488467" y="4668660"/>
                </a:lnTo>
                <a:cubicBezTo>
                  <a:pt x="6480300" y="4676831"/>
                  <a:pt x="6469898" y="4679345"/>
                  <a:pt x="6496179" y="4689807"/>
                </a:cubicBezTo>
                <a:cubicBezTo>
                  <a:pt x="6482141" y="4708535"/>
                  <a:pt x="6498545" y="4712235"/>
                  <a:pt x="6500957" y="4737890"/>
                </a:cubicBezTo>
                <a:cubicBezTo>
                  <a:pt x="6488706" y="4748600"/>
                  <a:pt x="6491350" y="4757223"/>
                  <a:pt x="6498641" y="4765657"/>
                </a:cubicBezTo>
                <a:cubicBezTo>
                  <a:pt x="6490164" y="4790618"/>
                  <a:pt x="6498852" y="4813399"/>
                  <a:pt x="6497829" y="4841463"/>
                </a:cubicBezTo>
                <a:lnTo>
                  <a:pt x="6521578" y="4969863"/>
                </a:lnTo>
                <a:lnTo>
                  <a:pt x="6518695" y="4974028"/>
                </a:lnTo>
                <a:cubicBezTo>
                  <a:pt x="6517064" y="4976933"/>
                  <a:pt x="6516439" y="4978909"/>
                  <a:pt x="6516513" y="4980318"/>
                </a:cubicBezTo>
                <a:lnTo>
                  <a:pt x="6516763" y="4980501"/>
                </a:lnTo>
                <a:lnTo>
                  <a:pt x="6514121" y="4986338"/>
                </a:lnTo>
                <a:lnTo>
                  <a:pt x="6511173" y="4991296"/>
                </a:lnTo>
                <a:cubicBezTo>
                  <a:pt x="6522961" y="5019829"/>
                  <a:pt x="6534748" y="5048361"/>
                  <a:pt x="6546537" y="5076895"/>
                </a:cubicBezTo>
                <a:lnTo>
                  <a:pt x="6544581" y="5081568"/>
                </a:lnTo>
                <a:cubicBezTo>
                  <a:pt x="6543589" y="5084748"/>
                  <a:pt x="6543387" y="5086810"/>
                  <a:pt x="6543750" y="5088173"/>
                </a:cubicBezTo>
                <a:lnTo>
                  <a:pt x="6544034" y="5088300"/>
                </a:lnTo>
                <a:lnTo>
                  <a:pt x="6542660" y="5094558"/>
                </a:lnTo>
                <a:cubicBezTo>
                  <a:pt x="6539647" y="5105196"/>
                  <a:pt x="6536055" y="5115626"/>
                  <a:pt x="6532096" y="5125620"/>
                </a:cubicBezTo>
                <a:cubicBezTo>
                  <a:pt x="6530494" y="5154527"/>
                  <a:pt x="6532737" y="5244020"/>
                  <a:pt x="6533049" y="5268004"/>
                </a:cubicBezTo>
                <a:cubicBezTo>
                  <a:pt x="6533356" y="5268513"/>
                  <a:pt x="6533664" y="5269021"/>
                  <a:pt x="6533970" y="5269530"/>
                </a:cubicBezTo>
                <a:lnTo>
                  <a:pt x="6502603" y="5390941"/>
                </a:lnTo>
                <a:cubicBezTo>
                  <a:pt x="6487576" y="5438194"/>
                  <a:pt x="6471524" y="5465286"/>
                  <a:pt x="6477660" y="5539927"/>
                </a:cubicBezTo>
                <a:cubicBezTo>
                  <a:pt x="6469926" y="5610775"/>
                  <a:pt x="6461800" y="5740573"/>
                  <a:pt x="6456458" y="5791594"/>
                </a:cubicBezTo>
                <a:cubicBezTo>
                  <a:pt x="6427890" y="5787060"/>
                  <a:pt x="6468179" y="5849672"/>
                  <a:pt x="6434556" y="5855206"/>
                </a:cubicBezTo>
                <a:cubicBezTo>
                  <a:pt x="6436026" y="5860240"/>
                  <a:pt x="6415712" y="5868910"/>
                  <a:pt x="6418454" y="5873582"/>
                </a:cubicBezTo>
                <a:cubicBezTo>
                  <a:pt x="6418927" y="5874401"/>
                  <a:pt x="6419401" y="5875218"/>
                  <a:pt x="6419875" y="5876037"/>
                </a:cubicBezTo>
                <a:lnTo>
                  <a:pt x="6419775" y="5886534"/>
                </a:lnTo>
                <a:lnTo>
                  <a:pt x="6426971" y="5888644"/>
                </a:lnTo>
                <a:cubicBezTo>
                  <a:pt x="6428647" y="5893707"/>
                  <a:pt x="6430322" y="5898769"/>
                  <a:pt x="6431999" y="5903832"/>
                </a:cubicBezTo>
                <a:cubicBezTo>
                  <a:pt x="6432764" y="5909651"/>
                  <a:pt x="6432285" y="5916068"/>
                  <a:pt x="6429798" y="5923391"/>
                </a:cubicBezTo>
                <a:cubicBezTo>
                  <a:pt x="6409104" y="5948880"/>
                  <a:pt x="6461339" y="5981626"/>
                  <a:pt x="6434072" y="6013205"/>
                </a:cubicBezTo>
                <a:cubicBezTo>
                  <a:pt x="6426624" y="6024901"/>
                  <a:pt x="6431095" y="6066777"/>
                  <a:pt x="6439333" y="6074018"/>
                </a:cubicBezTo>
                <a:cubicBezTo>
                  <a:pt x="6439795" y="6081731"/>
                  <a:pt x="6453428" y="6126985"/>
                  <a:pt x="6463083" y="6130837"/>
                </a:cubicBezTo>
                <a:cubicBezTo>
                  <a:pt x="6474368" y="6137057"/>
                  <a:pt x="6441750" y="6156330"/>
                  <a:pt x="6457360" y="6152982"/>
                </a:cubicBezTo>
                <a:cubicBezTo>
                  <a:pt x="6454563" y="6186619"/>
                  <a:pt x="6497804" y="6191636"/>
                  <a:pt x="6495529" y="6221100"/>
                </a:cubicBezTo>
                <a:cubicBezTo>
                  <a:pt x="6497396" y="6222126"/>
                  <a:pt x="6506682" y="6257468"/>
                  <a:pt x="6514948" y="6287550"/>
                </a:cubicBezTo>
                <a:cubicBezTo>
                  <a:pt x="6523215" y="6317632"/>
                  <a:pt x="6556102" y="6391312"/>
                  <a:pt x="6545124" y="6401595"/>
                </a:cubicBezTo>
                <a:cubicBezTo>
                  <a:pt x="6546214" y="6423902"/>
                  <a:pt x="6525024" y="6432919"/>
                  <a:pt x="6525833" y="6487110"/>
                </a:cubicBezTo>
                <a:cubicBezTo>
                  <a:pt x="6547115" y="6574474"/>
                  <a:pt x="6547900" y="6553611"/>
                  <a:pt x="6554825" y="6588589"/>
                </a:cubicBezTo>
                <a:cubicBezTo>
                  <a:pt x="6583783" y="6637976"/>
                  <a:pt x="6536155" y="6687723"/>
                  <a:pt x="6601569" y="6769963"/>
                </a:cubicBezTo>
                <a:cubicBezTo>
                  <a:pt x="6623036" y="6819284"/>
                  <a:pt x="6607516" y="6817955"/>
                  <a:pt x="6620945" y="6835814"/>
                </a:cubicBezTo>
                <a:lnTo>
                  <a:pt x="6625906" y="6858000"/>
                </a:lnTo>
                <a:lnTo>
                  <a:pt x="723901" y="6858000"/>
                </a:lnTo>
                <a:lnTo>
                  <a:pt x="50196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4C08118-4FA1-EA8A-9AD1-70DE5D633F39}"/>
              </a:ext>
            </a:extLst>
          </p:cNvPr>
          <p:cNvSpPr>
            <a:spLocks noGrp="1"/>
          </p:cNvSpPr>
          <p:nvPr>
            <p:ph type="title"/>
          </p:nvPr>
        </p:nvSpPr>
        <p:spPr>
          <a:xfrm>
            <a:off x="1050879" y="609600"/>
            <a:ext cx="5562706" cy="1426234"/>
          </a:xfrm>
        </p:spPr>
        <p:txBody>
          <a:bodyPr>
            <a:normAutofit/>
          </a:bodyPr>
          <a:lstStyle/>
          <a:p>
            <a:r>
              <a:rPr lang="en-US"/>
              <a:t>Dry Grad</a:t>
            </a:r>
          </a:p>
        </p:txBody>
      </p:sp>
      <p:sp>
        <p:nvSpPr>
          <p:cNvPr id="3" name="Content Placeholder 2">
            <a:extLst>
              <a:ext uri="{FF2B5EF4-FFF2-40B4-BE49-F238E27FC236}">
                <a16:creationId xmlns:a16="http://schemas.microsoft.com/office/drawing/2014/main" id="{CF711021-9FE1-A7C6-D8E5-A7ABC6C3BF79}"/>
              </a:ext>
            </a:extLst>
          </p:cNvPr>
          <p:cNvSpPr>
            <a:spLocks noGrp="1"/>
          </p:cNvSpPr>
          <p:nvPr>
            <p:ph idx="1"/>
          </p:nvPr>
        </p:nvSpPr>
        <p:spPr>
          <a:xfrm>
            <a:off x="1050879" y="2357567"/>
            <a:ext cx="5216426" cy="3896810"/>
          </a:xfrm>
        </p:spPr>
        <p:txBody>
          <a:bodyPr>
            <a:normAutofit/>
          </a:bodyPr>
          <a:lstStyle/>
          <a:p>
            <a:r>
              <a:rPr lang="en-CA" b="1"/>
              <a:t>Dry Grad 2025</a:t>
            </a:r>
            <a:endParaRPr lang="en-CA"/>
          </a:p>
          <a:p>
            <a:r>
              <a:rPr lang="en-CA"/>
              <a:t>Date: May 23-24</a:t>
            </a:r>
          </a:p>
          <a:p>
            <a:r>
              <a:rPr lang="en-CA"/>
              <a:t>Time: 11:30pm-5am</a:t>
            </a:r>
          </a:p>
          <a:p>
            <a:r>
              <a:rPr lang="en-CA"/>
              <a:t>Location: North Delta Rec. Centre Information: More information can be found on the </a:t>
            </a:r>
            <a:r>
              <a:rPr lang="en-CA" err="1"/>
              <a:t>Delview</a:t>
            </a:r>
            <a:r>
              <a:rPr lang="en-CA"/>
              <a:t> </a:t>
            </a:r>
            <a:r>
              <a:rPr lang="en-CA" err="1"/>
              <a:t>webite</a:t>
            </a:r>
            <a:r>
              <a:rPr lang="en-CA"/>
              <a:t> (Dry Grad Information for Families). Please email the Dry </a:t>
            </a:r>
            <a:r>
              <a:rPr lang="en-CA" err="1"/>
              <a:t>GradCommittee</a:t>
            </a:r>
            <a:r>
              <a:rPr lang="en-CA"/>
              <a:t>   </a:t>
            </a:r>
          </a:p>
          <a:p>
            <a:pPr marL="0" indent="0">
              <a:buNone/>
            </a:pPr>
            <a:r>
              <a:rPr lang="en-CA">
                <a:hlinkClick r:id="rId2" tooltip="mailto:drygrad.deltanorthend@gmail.com"/>
              </a:rPr>
              <a:t>drygrad.deltanorthend@gmail.com</a:t>
            </a:r>
            <a:r>
              <a:rPr lang="en-CA"/>
              <a:t> for any questions or inquiries.</a:t>
            </a:r>
          </a:p>
          <a:p>
            <a:endParaRPr lang="en-US"/>
          </a:p>
        </p:txBody>
      </p:sp>
      <p:pic>
        <p:nvPicPr>
          <p:cNvPr id="6" name="Picture 5">
            <a:extLst>
              <a:ext uri="{FF2B5EF4-FFF2-40B4-BE49-F238E27FC236}">
                <a16:creationId xmlns:a16="http://schemas.microsoft.com/office/drawing/2014/main" id="{90D2E34D-9CAB-63FE-42A8-06DA61FE412C}"/>
              </a:ext>
            </a:extLst>
          </p:cNvPr>
          <p:cNvPicPr>
            <a:picLocks noChangeAspect="1"/>
          </p:cNvPicPr>
          <p:nvPr/>
        </p:nvPicPr>
        <p:blipFill>
          <a:blip r:embed="rId3"/>
          <a:stretch>
            <a:fillRect/>
          </a:stretch>
        </p:blipFill>
        <p:spPr>
          <a:xfrm>
            <a:off x="7553822" y="363603"/>
            <a:ext cx="4276229" cy="6130793"/>
          </a:xfrm>
          <a:prstGeom prst="rect">
            <a:avLst/>
          </a:prstGeom>
        </p:spPr>
      </p:pic>
    </p:spTree>
    <p:extLst>
      <p:ext uri="{BB962C8B-B14F-4D97-AF65-F5344CB8AC3E}">
        <p14:creationId xmlns:p14="http://schemas.microsoft.com/office/powerpoint/2010/main" val="1292028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AB0BC72-1C3A-421F-AB0A-D480DA93F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28763" cy="6858000"/>
          </a:xfrm>
          <a:custGeom>
            <a:avLst/>
            <a:gdLst>
              <a:gd name="connsiteX0" fmla="*/ 0 w 7228763"/>
              <a:gd name="connsiteY0" fmla="*/ 0 h 6858000"/>
              <a:gd name="connsiteX1" fmla="*/ 501961 w 7228763"/>
              <a:gd name="connsiteY1" fmla="*/ 0 h 6858000"/>
              <a:gd name="connsiteX2" fmla="*/ 723901 w 7228763"/>
              <a:gd name="connsiteY2" fmla="*/ 0 h 6858000"/>
              <a:gd name="connsiteX3" fmla="*/ 7228583 w 7228763"/>
              <a:gd name="connsiteY3" fmla="*/ 0 h 6858000"/>
              <a:gd name="connsiteX4" fmla="*/ 7228763 w 7228763"/>
              <a:gd name="connsiteY4" fmla="*/ 1 h 6858000"/>
              <a:gd name="connsiteX5" fmla="*/ 7221350 w 7228763"/>
              <a:gd name="connsiteY5" fmla="*/ 30700 h 6858000"/>
              <a:gd name="connsiteX6" fmla="*/ 7199900 w 7228763"/>
              <a:gd name="connsiteY6" fmla="*/ 310025 h 6858000"/>
              <a:gd name="connsiteX7" fmla="*/ 7214938 w 7228763"/>
              <a:gd name="connsiteY7" fmla="*/ 443960 h 6858000"/>
              <a:gd name="connsiteX8" fmla="*/ 7174238 w 7228763"/>
              <a:gd name="connsiteY8" fmla="*/ 642659 h 6858000"/>
              <a:gd name="connsiteX9" fmla="*/ 7166213 w 7228763"/>
              <a:gd name="connsiteY9" fmla="*/ 673307 h 6858000"/>
              <a:gd name="connsiteX10" fmla="*/ 7128963 w 7228763"/>
              <a:gd name="connsiteY10" fmla="*/ 839641 h 6858000"/>
              <a:gd name="connsiteX11" fmla="*/ 7066183 w 7228763"/>
              <a:gd name="connsiteY11" fmla="*/ 958357 h 6858000"/>
              <a:gd name="connsiteX12" fmla="*/ 7070620 w 7228763"/>
              <a:gd name="connsiteY12" fmla="*/ 963398 h 6858000"/>
              <a:gd name="connsiteX13" fmla="*/ 7022851 w 7228763"/>
              <a:gd name="connsiteY13" fmla="*/ 1117169 h 6858000"/>
              <a:gd name="connsiteX14" fmla="*/ 7019920 w 7228763"/>
              <a:gd name="connsiteY14" fmla="*/ 1144352 h 6858000"/>
              <a:gd name="connsiteX15" fmla="*/ 7021476 w 7228763"/>
              <a:gd name="connsiteY15" fmla="*/ 1164484 h 6858000"/>
              <a:gd name="connsiteX16" fmla="*/ 7005576 w 7228763"/>
              <a:gd name="connsiteY16" fmla="*/ 1213829 h 6858000"/>
              <a:gd name="connsiteX17" fmla="*/ 6970919 w 7228763"/>
              <a:gd name="connsiteY17" fmla="*/ 1294823 h 6858000"/>
              <a:gd name="connsiteX18" fmla="*/ 6965413 w 7228763"/>
              <a:gd name="connsiteY18" fmla="*/ 1312193 h 6858000"/>
              <a:gd name="connsiteX19" fmla="*/ 6968106 w 7228763"/>
              <a:gd name="connsiteY19" fmla="*/ 1327626 h 6858000"/>
              <a:gd name="connsiteX20" fmla="*/ 6975202 w 7228763"/>
              <a:gd name="connsiteY20" fmla="*/ 1331644 h 6858000"/>
              <a:gd name="connsiteX21" fmla="*/ 6973366 w 7228763"/>
              <a:gd name="connsiteY21" fmla="*/ 1341276 h 6858000"/>
              <a:gd name="connsiteX22" fmla="*/ 6974428 w 7228763"/>
              <a:gd name="connsiteY22" fmla="*/ 1343945 h 6858000"/>
              <a:gd name="connsiteX23" fmla="*/ 6978971 w 7228763"/>
              <a:gd name="connsiteY23" fmla="*/ 1359134 h 6858000"/>
              <a:gd name="connsiteX24" fmla="*/ 6946335 w 7228763"/>
              <a:gd name="connsiteY24" fmla="*/ 1427803 h 6858000"/>
              <a:gd name="connsiteX25" fmla="*/ 6907208 w 7228763"/>
              <a:gd name="connsiteY25" fmla="*/ 1540278 h 6858000"/>
              <a:gd name="connsiteX26" fmla="*/ 6901698 w 7228763"/>
              <a:gd name="connsiteY26" fmla="*/ 1547262 h 6858000"/>
              <a:gd name="connsiteX27" fmla="*/ 6902877 w 7228763"/>
              <a:gd name="connsiteY27" fmla="*/ 1577056 h 6858000"/>
              <a:gd name="connsiteX28" fmla="*/ 6904067 w 7228763"/>
              <a:gd name="connsiteY28" fmla="*/ 1595898 h 6858000"/>
              <a:gd name="connsiteX29" fmla="*/ 6891817 w 7228763"/>
              <a:gd name="connsiteY29" fmla="*/ 1703726 h 6858000"/>
              <a:gd name="connsiteX30" fmla="*/ 6898520 w 7228763"/>
              <a:gd name="connsiteY30" fmla="*/ 1809535 h 6858000"/>
              <a:gd name="connsiteX31" fmla="*/ 6897783 w 7228763"/>
              <a:gd name="connsiteY31" fmla="*/ 2018310 h 6858000"/>
              <a:gd name="connsiteX32" fmla="*/ 6887647 w 7228763"/>
              <a:gd name="connsiteY32" fmla="*/ 2071355 h 6858000"/>
              <a:gd name="connsiteX33" fmla="*/ 6888952 w 7228763"/>
              <a:gd name="connsiteY33" fmla="*/ 2141166 h 6858000"/>
              <a:gd name="connsiteX34" fmla="*/ 6887101 w 7228763"/>
              <a:gd name="connsiteY34" fmla="*/ 2154548 h 6858000"/>
              <a:gd name="connsiteX35" fmla="*/ 6880519 w 7228763"/>
              <a:gd name="connsiteY35" fmla="*/ 2158153 h 6858000"/>
              <a:gd name="connsiteX36" fmla="*/ 6873389 w 7228763"/>
              <a:gd name="connsiteY36" fmla="*/ 2178174 h 6858000"/>
              <a:gd name="connsiteX37" fmla="*/ 6871679 w 7228763"/>
              <a:gd name="connsiteY37" fmla="*/ 2202858 h 6858000"/>
              <a:gd name="connsiteX38" fmla="*/ 6870321 w 7228763"/>
              <a:gd name="connsiteY38" fmla="*/ 2320214 h 6858000"/>
              <a:gd name="connsiteX39" fmla="*/ 6857787 w 7228763"/>
              <a:gd name="connsiteY39" fmla="*/ 2417011 h 6858000"/>
              <a:gd name="connsiteX40" fmla="*/ 6850905 w 7228763"/>
              <a:gd name="connsiteY40" fmla="*/ 2454207 h 6858000"/>
              <a:gd name="connsiteX41" fmla="*/ 6848900 w 7228763"/>
              <a:gd name="connsiteY41" fmla="*/ 2487203 h 6858000"/>
              <a:gd name="connsiteX42" fmla="*/ 6837487 w 7228763"/>
              <a:gd name="connsiteY42" fmla="*/ 2512282 h 6858000"/>
              <a:gd name="connsiteX43" fmla="*/ 6838494 w 7228763"/>
              <a:gd name="connsiteY43" fmla="*/ 2514318 h 6858000"/>
              <a:gd name="connsiteX44" fmla="*/ 6863982 w 7228763"/>
              <a:gd name="connsiteY44" fmla="*/ 2574334 h 6858000"/>
              <a:gd name="connsiteX45" fmla="*/ 6862893 w 7228763"/>
              <a:gd name="connsiteY45" fmla="*/ 2579877 h 6858000"/>
              <a:gd name="connsiteX46" fmla="*/ 6863047 w 7228763"/>
              <a:gd name="connsiteY46" fmla="*/ 2608928 h 6858000"/>
              <a:gd name="connsiteX47" fmla="*/ 6862462 w 7228763"/>
              <a:gd name="connsiteY47" fmla="*/ 2613111 h 6858000"/>
              <a:gd name="connsiteX48" fmla="*/ 6854084 w 7228763"/>
              <a:gd name="connsiteY48" fmla="*/ 2621996 h 6858000"/>
              <a:gd name="connsiteX49" fmla="*/ 6856559 w 7228763"/>
              <a:gd name="connsiteY49" fmla="*/ 2634265 h 6858000"/>
              <a:gd name="connsiteX50" fmla="*/ 6847985 w 7228763"/>
              <a:gd name="connsiteY50" fmla="*/ 2647237 h 6858000"/>
              <a:gd name="connsiteX51" fmla="*/ 6854115 w 7228763"/>
              <a:gd name="connsiteY51" fmla="*/ 2650786 h 6858000"/>
              <a:gd name="connsiteX52" fmla="*/ 6859942 w 7228763"/>
              <a:gd name="connsiteY52" fmla="*/ 2661993 h 6858000"/>
              <a:gd name="connsiteX53" fmla="*/ 6851884 w 7228763"/>
              <a:gd name="connsiteY53" fmla="*/ 2670949 h 6858000"/>
              <a:gd name="connsiteX54" fmla="*/ 6846115 w 7228763"/>
              <a:gd name="connsiteY54" fmla="*/ 2690255 h 6858000"/>
              <a:gd name="connsiteX55" fmla="*/ 6846964 w 7228763"/>
              <a:gd name="connsiteY55" fmla="*/ 2695683 h 6858000"/>
              <a:gd name="connsiteX56" fmla="*/ 6836011 w 7228763"/>
              <a:gd name="connsiteY56" fmla="*/ 2713964 h 6858000"/>
              <a:gd name="connsiteX57" fmla="*/ 6830478 w 7228763"/>
              <a:gd name="connsiteY57" fmla="*/ 2730175 h 6858000"/>
              <a:gd name="connsiteX58" fmla="*/ 6841091 w 7228763"/>
              <a:gd name="connsiteY58" fmla="*/ 2763497 h 6858000"/>
              <a:gd name="connsiteX59" fmla="*/ 6803520 w 7228763"/>
              <a:gd name="connsiteY59" fmla="*/ 3051539 h 6858000"/>
              <a:gd name="connsiteX60" fmla="*/ 6733280 w 7228763"/>
              <a:gd name="connsiteY60" fmla="*/ 3335396 h 6858000"/>
              <a:gd name="connsiteX61" fmla="*/ 6735884 w 7228763"/>
              <a:gd name="connsiteY61" fmla="*/ 3456509 h 6858000"/>
              <a:gd name="connsiteX62" fmla="*/ 6715764 w 7228763"/>
              <a:gd name="connsiteY62" fmla="*/ 3531827 h 6858000"/>
              <a:gd name="connsiteX63" fmla="*/ 6730329 w 7228763"/>
              <a:gd name="connsiteY63" fmla="*/ 3570877 h 6858000"/>
              <a:gd name="connsiteX64" fmla="*/ 6727426 w 7228763"/>
              <a:gd name="connsiteY64" fmla="*/ 3583849 h 6858000"/>
              <a:gd name="connsiteX65" fmla="*/ 6718706 w 7228763"/>
              <a:gd name="connsiteY65" fmla="*/ 3592763 h 6858000"/>
              <a:gd name="connsiteX66" fmla="*/ 6693350 w 7228763"/>
              <a:gd name="connsiteY66" fmla="*/ 3653485 h 6858000"/>
              <a:gd name="connsiteX67" fmla="*/ 6685983 w 7228763"/>
              <a:gd name="connsiteY67" fmla="*/ 3670528 h 6858000"/>
              <a:gd name="connsiteX68" fmla="*/ 6687033 w 7228763"/>
              <a:gd name="connsiteY68" fmla="*/ 3685990 h 6858000"/>
              <a:gd name="connsiteX69" fmla="*/ 6693711 w 7228763"/>
              <a:gd name="connsiteY69" fmla="*/ 3690283 h 6858000"/>
              <a:gd name="connsiteX70" fmla="*/ 6690843 w 7228763"/>
              <a:gd name="connsiteY70" fmla="*/ 3699787 h 6858000"/>
              <a:gd name="connsiteX71" fmla="*/ 6691624 w 7228763"/>
              <a:gd name="connsiteY71" fmla="*/ 3702486 h 6858000"/>
              <a:gd name="connsiteX72" fmla="*/ 6694549 w 7228763"/>
              <a:gd name="connsiteY72" fmla="*/ 3717784 h 6858000"/>
              <a:gd name="connsiteX73" fmla="*/ 6662489 w 7228763"/>
              <a:gd name="connsiteY73" fmla="*/ 3746229 h 6858000"/>
              <a:gd name="connsiteX74" fmla="*/ 6575429 w 7228763"/>
              <a:gd name="connsiteY74" fmla="*/ 3924910 h 6858000"/>
              <a:gd name="connsiteX75" fmla="*/ 6538994 w 7228763"/>
              <a:gd name="connsiteY75" fmla="*/ 3989353 h 6858000"/>
              <a:gd name="connsiteX76" fmla="*/ 6535698 w 7228763"/>
              <a:gd name="connsiteY76" fmla="*/ 4033899 h 6858000"/>
              <a:gd name="connsiteX77" fmla="*/ 6527053 w 7228763"/>
              <a:gd name="connsiteY77" fmla="*/ 4142250 h 6858000"/>
              <a:gd name="connsiteX78" fmla="*/ 6501843 w 7228763"/>
              <a:gd name="connsiteY78" fmla="*/ 4329442 h 6858000"/>
              <a:gd name="connsiteX79" fmla="*/ 6489841 w 7228763"/>
              <a:gd name="connsiteY79" fmla="*/ 4456184 h 6858000"/>
              <a:gd name="connsiteX80" fmla="*/ 6482918 w 7228763"/>
              <a:gd name="connsiteY80" fmla="*/ 4468478 h 6858000"/>
              <a:gd name="connsiteX81" fmla="*/ 6484019 w 7228763"/>
              <a:gd name="connsiteY81" fmla="*/ 4469862 h 6858000"/>
              <a:gd name="connsiteX82" fmla="*/ 6481759 w 7228763"/>
              <a:gd name="connsiteY82" fmla="*/ 4483797 h 6858000"/>
              <a:gd name="connsiteX83" fmla="*/ 6477370 w 7228763"/>
              <a:gd name="connsiteY83" fmla="*/ 4487091 h 6858000"/>
              <a:gd name="connsiteX84" fmla="*/ 6474598 w 7228763"/>
              <a:gd name="connsiteY84" fmla="*/ 4496728 h 6858000"/>
              <a:gd name="connsiteX85" fmla="*/ 6465848 w 7228763"/>
              <a:gd name="connsiteY85" fmla="*/ 4515918 h 6858000"/>
              <a:gd name="connsiteX86" fmla="*/ 6467296 w 7228763"/>
              <a:gd name="connsiteY86" fmla="*/ 4519316 h 6858000"/>
              <a:gd name="connsiteX87" fmla="*/ 6458903 w 7228763"/>
              <a:gd name="connsiteY87" fmla="*/ 4547957 h 6858000"/>
              <a:gd name="connsiteX88" fmla="*/ 6460248 w 7228763"/>
              <a:gd name="connsiteY88" fmla="*/ 4548262 h 6858000"/>
              <a:gd name="connsiteX89" fmla="*/ 6464276 w 7228763"/>
              <a:gd name="connsiteY89" fmla="*/ 4555939 h 6858000"/>
              <a:gd name="connsiteX90" fmla="*/ 6468635 w 7228763"/>
              <a:gd name="connsiteY90" fmla="*/ 4570815 h 6858000"/>
              <a:gd name="connsiteX91" fmla="*/ 6488206 w 7228763"/>
              <a:gd name="connsiteY91" fmla="*/ 4633846 h 6858000"/>
              <a:gd name="connsiteX92" fmla="*/ 6487272 w 7228763"/>
              <a:gd name="connsiteY92" fmla="*/ 4639816 h 6858000"/>
              <a:gd name="connsiteX93" fmla="*/ 6487581 w 7228763"/>
              <a:gd name="connsiteY93" fmla="*/ 4639923 h 6858000"/>
              <a:gd name="connsiteX94" fmla="*/ 6487249 w 7228763"/>
              <a:gd name="connsiteY94" fmla="*/ 4646192 h 6858000"/>
              <a:gd name="connsiteX95" fmla="*/ 6485570 w 7228763"/>
              <a:gd name="connsiteY95" fmla="*/ 4650706 h 6858000"/>
              <a:gd name="connsiteX96" fmla="*/ 6483759 w 7228763"/>
              <a:gd name="connsiteY96" fmla="*/ 4662290 h 6858000"/>
              <a:gd name="connsiteX97" fmla="*/ 6485315 w 7228763"/>
              <a:gd name="connsiteY97" fmla="*/ 4666180 h 6858000"/>
              <a:gd name="connsiteX98" fmla="*/ 6489077 w 7228763"/>
              <a:gd name="connsiteY98" fmla="*/ 4667585 h 6858000"/>
              <a:gd name="connsiteX99" fmla="*/ 6488467 w 7228763"/>
              <a:gd name="connsiteY99" fmla="*/ 4668660 h 6858000"/>
              <a:gd name="connsiteX100" fmla="*/ 6496179 w 7228763"/>
              <a:gd name="connsiteY100" fmla="*/ 4689807 h 6858000"/>
              <a:gd name="connsiteX101" fmla="*/ 6500957 w 7228763"/>
              <a:gd name="connsiteY101" fmla="*/ 4737890 h 6858000"/>
              <a:gd name="connsiteX102" fmla="*/ 6498641 w 7228763"/>
              <a:gd name="connsiteY102" fmla="*/ 4765657 h 6858000"/>
              <a:gd name="connsiteX103" fmla="*/ 6497829 w 7228763"/>
              <a:gd name="connsiteY103" fmla="*/ 4841463 h 6858000"/>
              <a:gd name="connsiteX104" fmla="*/ 6521578 w 7228763"/>
              <a:gd name="connsiteY104" fmla="*/ 4969863 h 6858000"/>
              <a:gd name="connsiteX105" fmla="*/ 6518695 w 7228763"/>
              <a:gd name="connsiteY105" fmla="*/ 4974028 h 6858000"/>
              <a:gd name="connsiteX106" fmla="*/ 6516513 w 7228763"/>
              <a:gd name="connsiteY106" fmla="*/ 4980318 h 6858000"/>
              <a:gd name="connsiteX107" fmla="*/ 6516763 w 7228763"/>
              <a:gd name="connsiteY107" fmla="*/ 4980501 h 6858000"/>
              <a:gd name="connsiteX108" fmla="*/ 6514121 w 7228763"/>
              <a:gd name="connsiteY108" fmla="*/ 4986338 h 6858000"/>
              <a:gd name="connsiteX109" fmla="*/ 6511173 w 7228763"/>
              <a:gd name="connsiteY109" fmla="*/ 4991296 h 6858000"/>
              <a:gd name="connsiteX110" fmla="*/ 6546537 w 7228763"/>
              <a:gd name="connsiteY110" fmla="*/ 5076895 h 6858000"/>
              <a:gd name="connsiteX111" fmla="*/ 6544581 w 7228763"/>
              <a:gd name="connsiteY111" fmla="*/ 5081568 h 6858000"/>
              <a:gd name="connsiteX112" fmla="*/ 6543750 w 7228763"/>
              <a:gd name="connsiteY112" fmla="*/ 5088173 h 6858000"/>
              <a:gd name="connsiteX113" fmla="*/ 6544034 w 7228763"/>
              <a:gd name="connsiteY113" fmla="*/ 5088300 h 6858000"/>
              <a:gd name="connsiteX114" fmla="*/ 6542660 w 7228763"/>
              <a:gd name="connsiteY114" fmla="*/ 5094558 h 6858000"/>
              <a:gd name="connsiteX115" fmla="*/ 6532096 w 7228763"/>
              <a:gd name="connsiteY115" fmla="*/ 5125620 h 6858000"/>
              <a:gd name="connsiteX116" fmla="*/ 6533049 w 7228763"/>
              <a:gd name="connsiteY116" fmla="*/ 5268004 h 6858000"/>
              <a:gd name="connsiteX117" fmla="*/ 6533970 w 7228763"/>
              <a:gd name="connsiteY117" fmla="*/ 5269530 h 6858000"/>
              <a:gd name="connsiteX118" fmla="*/ 6502603 w 7228763"/>
              <a:gd name="connsiteY118" fmla="*/ 5390941 h 6858000"/>
              <a:gd name="connsiteX119" fmla="*/ 6477660 w 7228763"/>
              <a:gd name="connsiteY119" fmla="*/ 5539927 h 6858000"/>
              <a:gd name="connsiteX120" fmla="*/ 6456458 w 7228763"/>
              <a:gd name="connsiteY120" fmla="*/ 5791594 h 6858000"/>
              <a:gd name="connsiteX121" fmla="*/ 6434556 w 7228763"/>
              <a:gd name="connsiteY121" fmla="*/ 5855206 h 6858000"/>
              <a:gd name="connsiteX122" fmla="*/ 6418454 w 7228763"/>
              <a:gd name="connsiteY122" fmla="*/ 5873582 h 6858000"/>
              <a:gd name="connsiteX123" fmla="*/ 6419875 w 7228763"/>
              <a:gd name="connsiteY123" fmla="*/ 5876037 h 6858000"/>
              <a:gd name="connsiteX124" fmla="*/ 6419775 w 7228763"/>
              <a:gd name="connsiteY124" fmla="*/ 5886534 h 6858000"/>
              <a:gd name="connsiteX125" fmla="*/ 6426971 w 7228763"/>
              <a:gd name="connsiteY125" fmla="*/ 5888644 h 6858000"/>
              <a:gd name="connsiteX126" fmla="*/ 6431999 w 7228763"/>
              <a:gd name="connsiteY126" fmla="*/ 5903832 h 6858000"/>
              <a:gd name="connsiteX127" fmla="*/ 6429798 w 7228763"/>
              <a:gd name="connsiteY127" fmla="*/ 5923391 h 6858000"/>
              <a:gd name="connsiteX128" fmla="*/ 6434072 w 7228763"/>
              <a:gd name="connsiteY128" fmla="*/ 6013205 h 6858000"/>
              <a:gd name="connsiteX129" fmla="*/ 6439333 w 7228763"/>
              <a:gd name="connsiteY129" fmla="*/ 6074018 h 6858000"/>
              <a:gd name="connsiteX130" fmla="*/ 6463083 w 7228763"/>
              <a:gd name="connsiteY130" fmla="*/ 6130837 h 6858000"/>
              <a:gd name="connsiteX131" fmla="*/ 6457360 w 7228763"/>
              <a:gd name="connsiteY131" fmla="*/ 6152982 h 6858000"/>
              <a:gd name="connsiteX132" fmla="*/ 6495529 w 7228763"/>
              <a:gd name="connsiteY132" fmla="*/ 6221100 h 6858000"/>
              <a:gd name="connsiteX133" fmla="*/ 6514948 w 7228763"/>
              <a:gd name="connsiteY133" fmla="*/ 6287550 h 6858000"/>
              <a:gd name="connsiteX134" fmla="*/ 6545124 w 7228763"/>
              <a:gd name="connsiteY134" fmla="*/ 6401595 h 6858000"/>
              <a:gd name="connsiteX135" fmla="*/ 6525833 w 7228763"/>
              <a:gd name="connsiteY135" fmla="*/ 6487110 h 6858000"/>
              <a:gd name="connsiteX136" fmla="*/ 6554825 w 7228763"/>
              <a:gd name="connsiteY136" fmla="*/ 6588589 h 6858000"/>
              <a:gd name="connsiteX137" fmla="*/ 6601569 w 7228763"/>
              <a:gd name="connsiteY137" fmla="*/ 6769963 h 6858000"/>
              <a:gd name="connsiteX138" fmla="*/ 6620945 w 7228763"/>
              <a:gd name="connsiteY138" fmla="*/ 6835814 h 6858000"/>
              <a:gd name="connsiteX139" fmla="*/ 6625906 w 7228763"/>
              <a:gd name="connsiteY139" fmla="*/ 6858000 h 6858000"/>
              <a:gd name="connsiteX140" fmla="*/ 723901 w 7228763"/>
              <a:gd name="connsiteY140" fmla="*/ 6858000 h 6858000"/>
              <a:gd name="connsiteX141" fmla="*/ 501961 w 7228763"/>
              <a:gd name="connsiteY141" fmla="*/ 6858000 h 6858000"/>
              <a:gd name="connsiteX142" fmla="*/ 0 w 7228763"/>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228763" h="6858000">
                <a:moveTo>
                  <a:pt x="0" y="0"/>
                </a:moveTo>
                <a:lnTo>
                  <a:pt x="501961" y="0"/>
                </a:lnTo>
                <a:lnTo>
                  <a:pt x="723901" y="0"/>
                </a:lnTo>
                <a:lnTo>
                  <a:pt x="7228583" y="0"/>
                </a:lnTo>
                <a:lnTo>
                  <a:pt x="7228763" y="1"/>
                </a:lnTo>
                <a:lnTo>
                  <a:pt x="7221350" y="30700"/>
                </a:lnTo>
                <a:cubicBezTo>
                  <a:pt x="7216059" y="84364"/>
                  <a:pt x="7200969" y="241149"/>
                  <a:pt x="7199900" y="310025"/>
                </a:cubicBezTo>
                <a:cubicBezTo>
                  <a:pt x="7203643" y="367544"/>
                  <a:pt x="7214102" y="408251"/>
                  <a:pt x="7214938" y="443960"/>
                </a:cubicBezTo>
                <a:cubicBezTo>
                  <a:pt x="7210660" y="499397"/>
                  <a:pt x="7182360" y="604434"/>
                  <a:pt x="7174238" y="642659"/>
                </a:cubicBezTo>
                <a:cubicBezTo>
                  <a:pt x="7182965" y="657287"/>
                  <a:pt x="7155519" y="658191"/>
                  <a:pt x="7166213" y="673307"/>
                </a:cubicBezTo>
                <a:cubicBezTo>
                  <a:pt x="7166618" y="693769"/>
                  <a:pt x="7143764" y="797295"/>
                  <a:pt x="7128963" y="839641"/>
                </a:cubicBezTo>
                <a:cubicBezTo>
                  <a:pt x="7112293" y="887148"/>
                  <a:pt x="7075906" y="937731"/>
                  <a:pt x="7066183" y="958357"/>
                </a:cubicBezTo>
                <a:cubicBezTo>
                  <a:pt x="7056459" y="978983"/>
                  <a:pt x="7077843" y="936930"/>
                  <a:pt x="7070620" y="963398"/>
                </a:cubicBezTo>
                <a:cubicBezTo>
                  <a:pt x="7063399" y="989867"/>
                  <a:pt x="7031301" y="1087010"/>
                  <a:pt x="7022851" y="1117169"/>
                </a:cubicBezTo>
                <a:cubicBezTo>
                  <a:pt x="7039554" y="1118586"/>
                  <a:pt x="7009272" y="1135372"/>
                  <a:pt x="7019920" y="1144352"/>
                </a:cubicBezTo>
                <a:cubicBezTo>
                  <a:pt x="7029274" y="1150681"/>
                  <a:pt x="7022270" y="1157251"/>
                  <a:pt x="7021476" y="1164484"/>
                </a:cubicBezTo>
                <a:cubicBezTo>
                  <a:pt x="7028800" y="1173524"/>
                  <a:pt x="7015215" y="1205209"/>
                  <a:pt x="7005576" y="1213829"/>
                </a:cubicBezTo>
                <a:cubicBezTo>
                  <a:pt x="6972150" y="1235037"/>
                  <a:pt x="6996546" y="1277327"/>
                  <a:pt x="6970919" y="1294823"/>
                </a:cubicBezTo>
                <a:cubicBezTo>
                  <a:pt x="6967139" y="1300845"/>
                  <a:pt x="6965581" y="1306615"/>
                  <a:pt x="6965413" y="1312193"/>
                </a:cubicBezTo>
                <a:lnTo>
                  <a:pt x="6968106" y="1327626"/>
                </a:lnTo>
                <a:lnTo>
                  <a:pt x="6975202" y="1331644"/>
                </a:lnTo>
                <a:lnTo>
                  <a:pt x="6973366" y="1341276"/>
                </a:lnTo>
                <a:cubicBezTo>
                  <a:pt x="6973720" y="1342166"/>
                  <a:pt x="6974074" y="1343055"/>
                  <a:pt x="6974428" y="1343945"/>
                </a:cubicBezTo>
                <a:cubicBezTo>
                  <a:pt x="6976493" y="1349040"/>
                  <a:pt x="6978286" y="1354080"/>
                  <a:pt x="6978971" y="1359134"/>
                </a:cubicBezTo>
                <a:cubicBezTo>
                  <a:pt x="6974288" y="1373109"/>
                  <a:pt x="6958295" y="1397612"/>
                  <a:pt x="6946335" y="1427803"/>
                </a:cubicBezTo>
                <a:cubicBezTo>
                  <a:pt x="6924178" y="1460349"/>
                  <a:pt x="6924483" y="1505076"/>
                  <a:pt x="6907208" y="1540278"/>
                </a:cubicBezTo>
                <a:lnTo>
                  <a:pt x="6901698" y="1547262"/>
                </a:lnTo>
                <a:lnTo>
                  <a:pt x="6902877" y="1577056"/>
                </a:lnTo>
                <a:cubicBezTo>
                  <a:pt x="6907187" y="1582205"/>
                  <a:pt x="6908314" y="1589568"/>
                  <a:pt x="6904067" y="1595898"/>
                </a:cubicBezTo>
                <a:lnTo>
                  <a:pt x="6891817" y="1703726"/>
                </a:lnTo>
                <a:cubicBezTo>
                  <a:pt x="6890892" y="1739332"/>
                  <a:pt x="6882506" y="1754453"/>
                  <a:pt x="6898520" y="1809535"/>
                </a:cubicBezTo>
                <a:cubicBezTo>
                  <a:pt x="6919736" y="1868036"/>
                  <a:pt x="6890400" y="1952670"/>
                  <a:pt x="6897783" y="2018310"/>
                </a:cubicBezTo>
                <a:cubicBezTo>
                  <a:pt x="6868750" y="2053162"/>
                  <a:pt x="6894827" y="2034561"/>
                  <a:pt x="6887647" y="2071355"/>
                </a:cubicBezTo>
                <a:lnTo>
                  <a:pt x="6888952" y="2141166"/>
                </a:lnTo>
                <a:lnTo>
                  <a:pt x="6887101" y="2154548"/>
                </a:lnTo>
                <a:lnTo>
                  <a:pt x="6880519" y="2158153"/>
                </a:lnTo>
                <a:lnTo>
                  <a:pt x="6873389" y="2178174"/>
                </a:lnTo>
                <a:cubicBezTo>
                  <a:pt x="6871658" y="2185696"/>
                  <a:pt x="6870890" y="2193828"/>
                  <a:pt x="6871679" y="2202858"/>
                </a:cubicBezTo>
                <a:cubicBezTo>
                  <a:pt x="6884787" y="2232772"/>
                  <a:pt x="6852680" y="2283357"/>
                  <a:pt x="6870321" y="2320214"/>
                </a:cubicBezTo>
                <a:cubicBezTo>
                  <a:pt x="6868006" y="2355906"/>
                  <a:pt x="6861023" y="2394678"/>
                  <a:pt x="6857787" y="2417011"/>
                </a:cubicBezTo>
                <a:cubicBezTo>
                  <a:pt x="6846931" y="2426377"/>
                  <a:pt x="6863720" y="2456509"/>
                  <a:pt x="6850905" y="2454207"/>
                </a:cubicBezTo>
                <a:cubicBezTo>
                  <a:pt x="6856659" y="2464947"/>
                  <a:pt x="6853850" y="2476105"/>
                  <a:pt x="6848900" y="2487203"/>
                </a:cubicBezTo>
                <a:lnTo>
                  <a:pt x="6837487" y="2512282"/>
                </a:lnTo>
                <a:cubicBezTo>
                  <a:pt x="6837823" y="2512961"/>
                  <a:pt x="6838158" y="2513640"/>
                  <a:pt x="6838494" y="2514318"/>
                </a:cubicBezTo>
                <a:cubicBezTo>
                  <a:pt x="6846991" y="2534324"/>
                  <a:pt x="6855486" y="2554328"/>
                  <a:pt x="6863982" y="2574334"/>
                </a:cubicBezTo>
                <a:lnTo>
                  <a:pt x="6862893" y="2579877"/>
                </a:lnTo>
                <a:cubicBezTo>
                  <a:pt x="6862738" y="2585644"/>
                  <a:pt x="6863120" y="2603388"/>
                  <a:pt x="6863047" y="2608928"/>
                </a:cubicBezTo>
                <a:lnTo>
                  <a:pt x="6862462" y="2613111"/>
                </a:lnTo>
                <a:lnTo>
                  <a:pt x="6854084" y="2621996"/>
                </a:lnTo>
                <a:lnTo>
                  <a:pt x="6856559" y="2634265"/>
                </a:lnTo>
                <a:lnTo>
                  <a:pt x="6847985" y="2647237"/>
                </a:lnTo>
                <a:cubicBezTo>
                  <a:pt x="6850226" y="2648158"/>
                  <a:pt x="6852294" y="2649356"/>
                  <a:pt x="6854115" y="2650786"/>
                </a:cubicBezTo>
                <a:lnTo>
                  <a:pt x="6859942" y="2661993"/>
                </a:lnTo>
                <a:lnTo>
                  <a:pt x="6851884" y="2670949"/>
                </a:lnTo>
                <a:cubicBezTo>
                  <a:pt x="6864376" y="2672007"/>
                  <a:pt x="6849871" y="2681695"/>
                  <a:pt x="6846115" y="2690255"/>
                </a:cubicBezTo>
                <a:lnTo>
                  <a:pt x="6846964" y="2695683"/>
                </a:lnTo>
                <a:lnTo>
                  <a:pt x="6836011" y="2713964"/>
                </a:lnTo>
                <a:lnTo>
                  <a:pt x="6830478" y="2730175"/>
                </a:lnTo>
                <a:lnTo>
                  <a:pt x="6841091" y="2763497"/>
                </a:lnTo>
                <a:lnTo>
                  <a:pt x="6803520" y="3051539"/>
                </a:lnTo>
                <a:cubicBezTo>
                  <a:pt x="6790420" y="3165645"/>
                  <a:pt x="6749912" y="3216611"/>
                  <a:pt x="6733280" y="3335396"/>
                </a:cubicBezTo>
                <a:lnTo>
                  <a:pt x="6735884" y="3456509"/>
                </a:lnTo>
                <a:lnTo>
                  <a:pt x="6715764" y="3531827"/>
                </a:lnTo>
                <a:lnTo>
                  <a:pt x="6730329" y="3570877"/>
                </a:lnTo>
                <a:lnTo>
                  <a:pt x="6727426" y="3583849"/>
                </a:lnTo>
                <a:lnTo>
                  <a:pt x="6718706" y="3592763"/>
                </a:lnTo>
                <a:cubicBezTo>
                  <a:pt x="6707946" y="3613948"/>
                  <a:pt x="6713985" y="3641245"/>
                  <a:pt x="6693350" y="3653485"/>
                </a:cubicBezTo>
                <a:cubicBezTo>
                  <a:pt x="6688922" y="3659316"/>
                  <a:pt x="6686748" y="3664985"/>
                  <a:pt x="6685983" y="3670528"/>
                </a:cubicBezTo>
                <a:lnTo>
                  <a:pt x="6687033" y="3685990"/>
                </a:lnTo>
                <a:lnTo>
                  <a:pt x="6693711" y="3690283"/>
                </a:lnTo>
                <a:lnTo>
                  <a:pt x="6690843" y="3699787"/>
                </a:lnTo>
                <a:cubicBezTo>
                  <a:pt x="6691104" y="3700686"/>
                  <a:pt x="6691364" y="3701586"/>
                  <a:pt x="6691624" y="3702486"/>
                </a:cubicBezTo>
                <a:cubicBezTo>
                  <a:pt x="6693145" y="3707637"/>
                  <a:pt x="6694400" y="3712728"/>
                  <a:pt x="6694549" y="3717784"/>
                </a:cubicBezTo>
                <a:cubicBezTo>
                  <a:pt x="6659304" y="3711701"/>
                  <a:pt x="6689997" y="3759789"/>
                  <a:pt x="6662489" y="3746229"/>
                </a:cubicBezTo>
                <a:cubicBezTo>
                  <a:pt x="6642637" y="3780750"/>
                  <a:pt x="6605132" y="3867558"/>
                  <a:pt x="6575429" y="3924910"/>
                </a:cubicBezTo>
                <a:lnTo>
                  <a:pt x="6538994" y="3989353"/>
                </a:lnTo>
                <a:lnTo>
                  <a:pt x="6535698" y="4033899"/>
                </a:lnTo>
                <a:cubicBezTo>
                  <a:pt x="6533175" y="4070470"/>
                  <a:pt x="6530536" y="4110146"/>
                  <a:pt x="6527053" y="4142250"/>
                </a:cubicBezTo>
                <a:cubicBezTo>
                  <a:pt x="6519001" y="4200007"/>
                  <a:pt x="6506061" y="4278998"/>
                  <a:pt x="6501843" y="4329442"/>
                </a:cubicBezTo>
                <a:cubicBezTo>
                  <a:pt x="6495642" y="4381764"/>
                  <a:pt x="6492993" y="4433012"/>
                  <a:pt x="6489841" y="4456184"/>
                </a:cubicBezTo>
                <a:lnTo>
                  <a:pt x="6482918" y="4468478"/>
                </a:lnTo>
                <a:lnTo>
                  <a:pt x="6484019" y="4469862"/>
                </a:lnTo>
                <a:cubicBezTo>
                  <a:pt x="6485835" y="4476321"/>
                  <a:pt x="6484493" y="4480555"/>
                  <a:pt x="6481759" y="4483797"/>
                </a:cubicBezTo>
                <a:lnTo>
                  <a:pt x="6477370" y="4487091"/>
                </a:lnTo>
                <a:lnTo>
                  <a:pt x="6474598" y="4496728"/>
                </a:lnTo>
                <a:lnTo>
                  <a:pt x="6465848" y="4515918"/>
                </a:lnTo>
                <a:cubicBezTo>
                  <a:pt x="6466332" y="4517049"/>
                  <a:pt x="6466814" y="4518182"/>
                  <a:pt x="6467296" y="4519316"/>
                </a:cubicBezTo>
                <a:lnTo>
                  <a:pt x="6458903" y="4547957"/>
                </a:lnTo>
                <a:lnTo>
                  <a:pt x="6460248" y="4548262"/>
                </a:lnTo>
                <a:cubicBezTo>
                  <a:pt x="6463078" y="4549595"/>
                  <a:pt x="6464808" y="4551811"/>
                  <a:pt x="6464276" y="4555939"/>
                </a:cubicBezTo>
                <a:cubicBezTo>
                  <a:pt x="6486531" y="4548276"/>
                  <a:pt x="6472165" y="4557977"/>
                  <a:pt x="6468635" y="4570815"/>
                </a:cubicBezTo>
                <a:cubicBezTo>
                  <a:pt x="6472622" y="4583801"/>
                  <a:pt x="6485098" y="4622347"/>
                  <a:pt x="6488206" y="4633846"/>
                </a:cubicBezTo>
                <a:lnTo>
                  <a:pt x="6487272" y="4639816"/>
                </a:lnTo>
                <a:lnTo>
                  <a:pt x="6487581" y="4639923"/>
                </a:lnTo>
                <a:cubicBezTo>
                  <a:pt x="6488082" y="4641190"/>
                  <a:pt x="6488037" y="4643141"/>
                  <a:pt x="6487249" y="4646192"/>
                </a:cubicBezTo>
                <a:lnTo>
                  <a:pt x="6485570" y="4650706"/>
                </a:lnTo>
                <a:lnTo>
                  <a:pt x="6483759" y="4662290"/>
                </a:lnTo>
                <a:cubicBezTo>
                  <a:pt x="6484278" y="4663587"/>
                  <a:pt x="6484797" y="4664883"/>
                  <a:pt x="6485315" y="4666180"/>
                </a:cubicBezTo>
                <a:lnTo>
                  <a:pt x="6489077" y="4667585"/>
                </a:lnTo>
                <a:lnTo>
                  <a:pt x="6488467" y="4668660"/>
                </a:lnTo>
                <a:cubicBezTo>
                  <a:pt x="6480300" y="4676831"/>
                  <a:pt x="6469898" y="4679345"/>
                  <a:pt x="6496179" y="4689807"/>
                </a:cubicBezTo>
                <a:cubicBezTo>
                  <a:pt x="6482141" y="4708535"/>
                  <a:pt x="6498545" y="4712235"/>
                  <a:pt x="6500957" y="4737890"/>
                </a:cubicBezTo>
                <a:cubicBezTo>
                  <a:pt x="6488706" y="4748600"/>
                  <a:pt x="6491350" y="4757223"/>
                  <a:pt x="6498641" y="4765657"/>
                </a:cubicBezTo>
                <a:cubicBezTo>
                  <a:pt x="6490164" y="4790618"/>
                  <a:pt x="6498852" y="4813399"/>
                  <a:pt x="6497829" y="4841463"/>
                </a:cubicBezTo>
                <a:lnTo>
                  <a:pt x="6521578" y="4969863"/>
                </a:lnTo>
                <a:lnTo>
                  <a:pt x="6518695" y="4974028"/>
                </a:lnTo>
                <a:cubicBezTo>
                  <a:pt x="6517064" y="4976933"/>
                  <a:pt x="6516439" y="4978909"/>
                  <a:pt x="6516513" y="4980318"/>
                </a:cubicBezTo>
                <a:lnTo>
                  <a:pt x="6516763" y="4980501"/>
                </a:lnTo>
                <a:lnTo>
                  <a:pt x="6514121" y="4986338"/>
                </a:lnTo>
                <a:lnTo>
                  <a:pt x="6511173" y="4991296"/>
                </a:lnTo>
                <a:cubicBezTo>
                  <a:pt x="6522961" y="5019829"/>
                  <a:pt x="6534748" y="5048361"/>
                  <a:pt x="6546537" y="5076895"/>
                </a:cubicBezTo>
                <a:lnTo>
                  <a:pt x="6544581" y="5081568"/>
                </a:lnTo>
                <a:cubicBezTo>
                  <a:pt x="6543589" y="5084748"/>
                  <a:pt x="6543387" y="5086810"/>
                  <a:pt x="6543750" y="5088173"/>
                </a:cubicBezTo>
                <a:lnTo>
                  <a:pt x="6544034" y="5088300"/>
                </a:lnTo>
                <a:lnTo>
                  <a:pt x="6542660" y="5094558"/>
                </a:lnTo>
                <a:cubicBezTo>
                  <a:pt x="6539647" y="5105196"/>
                  <a:pt x="6536055" y="5115626"/>
                  <a:pt x="6532096" y="5125620"/>
                </a:cubicBezTo>
                <a:cubicBezTo>
                  <a:pt x="6530494" y="5154527"/>
                  <a:pt x="6532737" y="5244020"/>
                  <a:pt x="6533049" y="5268004"/>
                </a:cubicBezTo>
                <a:cubicBezTo>
                  <a:pt x="6533356" y="5268513"/>
                  <a:pt x="6533664" y="5269021"/>
                  <a:pt x="6533970" y="5269530"/>
                </a:cubicBezTo>
                <a:lnTo>
                  <a:pt x="6502603" y="5390941"/>
                </a:lnTo>
                <a:cubicBezTo>
                  <a:pt x="6487576" y="5438194"/>
                  <a:pt x="6471524" y="5465286"/>
                  <a:pt x="6477660" y="5539927"/>
                </a:cubicBezTo>
                <a:cubicBezTo>
                  <a:pt x="6469926" y="5610775"/>
                  <a:pt x="6461800" y="5740573"/>
                  <a:pt x="6456458" y="5791594"/>
                </a:cubicBezTo>
                <a:cubicBezTo>
                  <a:pt x="6427890" y="5787060"/>
                  <a:pt x="6468179" y="5849672"/>
                  <a:pt x="6434556" y="5855206"/>
                </a:cubicBezTo>
                <a:cubicBezTo>
                  <a:pt x="6436026" y="5860240"/>
                  <a:pt x="6415712" y="5868910"/>
                  <a:pt x="6418454" y="5873582"/>
                </a:cubicBezTo>
                <a:cubicBezTo>
                  <a:pt x="6418927" y="5874401"/>
                  <a:pt x="6419401" y="5875218"/>
                  <a:pt x="6419875" y="5876037"/>
                </a:cubicBezTo>
                <a:lnTo>
                  <a:pt x="6419775" y="5886534"/>
                </a:lnTo>
                <a:lnTo>
                  <a:pt x="6426971" y="5888644"/>
                </a:lnTo>
                <a:cubicBezTo>
                  <a:pt x="6428647" y="5893707"/>
                  <a:pt x="6430322" y="5898769"/>
                  <a:pt x="6431999" y="5903832"/>
                </a:cubicBezTo>
                <a:cubicBezTo>
                  <a:pt x="6432764" y="5909651"/>
                  <a:pt x="6432285" y="5916068"/>
                  <a:pt x="6429798" y="5923391"/>
                </a:cubicBezTo>
                <a:cubicBezTo>
                  <a:pt x="6409104" y="5948880"/>
                  <a:pt x="6461339" y="5981626"/>
                  <a:pt x="6434072" y="6013205"/>
                </a:cubicBezTo>
                <a:cubicBezTo>
                  <a:pt x="6426624" y="6024901"/>
                  <a:pt x="6431095" y="6066777"/>
                  <a:pt x="6439333" y="6074018"/>
                </a:cubicBezTo>
                <a:cubicBezTo>
                  <a:pt x="6439795" y="6081731"/>
                  <a:pt x="6453428" y="6126985"/>
                  <a:pt x="6463083" y="6130837"/>
                </a:cubicBezTo>
                <a:cubicBezTo>
                  <a:pt x="6474368" y="6137057"/>
                  <a:pt x="6441750" y="6156330"/>
                  <a:pt x="6457360" y="6152982"/>
                </a:cubicBezTo>
                <a:cubicBezTo>
                  <a:pt x="6454563" y="6186619"/>
                  <a:pt x="6497804" y="6191636"/>
                  <a:pt x="6495529" y="6221100"/>
                </a:cubicBezTo>
                <a:cubicBezTo>
                  <a:pt x="6497396" y="6222126"/>
                  <a:pt x="6506682" y="6257468"/>
                  <a:pt x="6514948" y="6287550"/>
                </a:cubicBezTo>
                <a:cubicBezTo>
                  <a:pt x="6523215" y="6317632"/>
                  <a:pt x="6556102" y="6391312"/>
                  <a:pt x="6545124" y="6401595"/>
                </a:cubicBezTo>
                <a:cubicBezTo>
                  <a:pt x="6546214" y="6423902"/>
                  <a:pt x="6525024" y="6432919"/>
                  <a:pt x="6525833" y="6487110"/>
                </a:cubicBezTo>
                <a:cubicBezTo>
                  <a:pt x="6547115" y="6574474"/>
                  <a:pt x="6547900" y="6553611"/>
                  <a:pt x="6554825" y="6588589"/>
                </a:cubicBezTo>
                <a:cubicBezTo>
                  <a:pt x="6583783" y="6637976"/>
                  <a:pt x="6536155" y="6687723"/>
                  <a:pt x="6601569" y="6769963"/>
                </a:cubicBezTo>
                <a:cubicBezTo>
                  <a:pt x="6623036" y="6819284"/>
                  <a:pt x="6607516" y="6817955"/>
                  <a:pt x="6620945" y="6835814"/>
                </a:cubicBezTo>
                <a:lnTo>
                  <a:pt x="6625906" y="6858000"/>
                </a:lnTo>
                <a:lnTo>
                  <a:pt x="723901" y="6858000"/>
                </a:lnTo>
                <a:lnTo>
                  <a:pt x="50196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775DF6C-5507-59FF-AD89-4D1B8A38DE0D}"/>
              </a:ext>
            </a:extLst>
          </p:cNvPr>
          <p:cNvSpPr>
            <a:spLocks noGrp="1"/>
          </p:cNvSpPr>
          <p:nvPr>
            <p:ph type="title"/>
          </p:nvPr>
        </p:nvSpPr>
        <p:spPr>
          <a:xfrm>
            <a:off x="1050879" y="609600"/>
            <a:ext cx="5562706" cy="1426234"/>
          </a:xfrm>
        </p:spPr>
        <p:txBody>
          <a:bodyPr>
            <a:normAutofit/>
          </a:bodyPr>
          <a:lstStyle/>
          <a:p>
            <a:r>
              <a:rPr lang="en-US"/>
              <a:t>Valedictory-2025</a:t>
            </a:r>
          </a:p>
        </p:txBody>
      </p:sp>
      <p:sp>
        <p:nvSpPr>
          <p:cNvPr id="3" name="Content Placeholder 2">
            <a:extLst>
              <a:ext uri="{FF2B5EF4-FFF2-40B4-BE49-F238E27FC236}">
                <a16:creationId xmlns:a16="http://schemas.microsoft.com/office/drawing/2014/main" id="{86580C39-7639-1A79-1DD9-C180B67FBB41}"/>
              </a:ext>
            </a:extLst>
          </p:cNvPr>
          <p:cNvSpPr>
            <a:spLocks noGrp="1"/>
          </p:cNvSpPr>
          <p:nvPr>
            <p:ph idx="1"/>
          </p:nvPr>
        </p:nvSpPr>
        <p:spPr>
          <a:xfrm>
            <a:off x="214313" y="1737466"/>
            <a:ext cx="6052992" cy="4516911"/>
          </a:xfrm>
        </p:spPr>
        <p:txBody>
          <a:bodyPr>
            <a:normAutofit/>
          </a:bodyPr>
          <a:lstStyle/>
          <a:p>
            <a:r>
              <a:rPr lang="en-CA" sz="2800"/>
              <a:t>Date: June 23, 2025</a:t>
            </a:r>
          </a:p>
          <a:p>
            <a:r>
              <a:rPr lang="en-CA" sz="2800"/>
              <a:t>Time: 7:00pm (Grads arrive at 6pm)</a:t>
            </a:r>
          </a:p>
          <a:p>
            <a:r>
              <a:rPr lang="en-CA" sz="2800"/>
              <a:t>Location: North Delta Secondary School</a:t>
            </a:r>
          </a:p>
          <a:p>
            <a:r>
              <a:rPr lang="en-CA" sz="2800"/>
              <a:t>Tickets: Will be handed out to students with cap and gowns in June</a:t>
            </a:r>
          </a:p>
          <a:p>
            <a:r>
              <a:rPr lang="en-CA" sz="2800"/>
              <a:t>More information regarding our valedictory will be sent out to families closer to the event.</a:t>
            </a:r>
          </a:p>
          <a:p>
            <a:endParaRPr lang="en-US"/>
          </a:p>
        </p:txBody>
      </p:sp>
      <p:pic>
        <p:nvPicPr>
          <p:cNvPr id="5" name="Picture 4" descr="A picture containing shape&#10;&#10;Description automatically generated">
            <a:extLst>
              <a:ext uri="{FF2B5EF4-FFF2-40B4-BE49-F238E27FC236}">
                <a16:creationId xmlns:a16="http://schemas.microsoft.com/office/drawing/2014/main" id="{1AA2F44F-8206-9FCE-90E6-31D67E32389B}"/>
              </a:ext>
            </a:extLst>
          </p:cNvPr>
          <p:cNvPicPr>
            <a:picLocks noChangeAspect="1"/>
          </p:cNvPicPr>
          <p:nvPr/>
        </p:nvPicPr>
        <p:blipFill>
          <a:blip r:embed="rId2"/>
          <a:stretch>
            <a:fillRect/>
          </a:stretch>
        </p:blipFill>
        <p:spPr>
          <a:xfrm>
            <a:off x="7253784" y="1737466"/>
            <a:ext cx="3951737" cy="3398492"/>
          </a:xfrm>
          <a:prstGeom prst="rect">
            <a:avLst/>
          </a:prstGeom>
        </p:spPr>
      </p:pic>
    </p:spTree>
    <p:extLst>
      <p:ext uri="{BB962C8B-B14F-4D97-AF65-F5344CB8AC3E}">
        <p14:creationId xmlns:p14="http://schemas.microsoft.com/office/powerpoint/2010/main" val="936453584"/>
      </p:ext>
    </p:extLst>
  </p:cSld>
  <p:clrMapOvr>
    <a:masterClrMapping/>
  </p:clrMapOvr>
</p:sld>
</file>

<file path=ppt/theme/theme1.xml><?xml version="1.0" encoding="utf-8"?>
<a:theme xmlns:a="http://schemas.openxmlformats.org/drawingml/2006/main" name="ArchiveVTI">
  <a:themeElements>
    <a:clrScheme name="AnalogousFromDarkSeedLeftStep">
      <a:dk1>
        <a:srgbClr val="000000"/>
      </a:dk1>
      <a:lt1>
        <a:srgbClr val="FFFFFF"/>
      </a:lt1>
      <a:dk2>
        <a:srgbClr val="3D3522"/>
      </a:dk2>
      <a:lt2>
        <a:srgbClr val="E8E2E6"/>
      </a:lt2>
      <a:accent1>
        <a:srgbClr val="47B668"/>
      </a:accent1>
      <a:accent2>
        <a:srgbClr val="49B13B"/>
      </a:accent2>
      <a:accent3>
        <a:srgbClr val="7EB045"/>
      </a:accent3>
      <a:accent4>
        <a:srgbClr val="A2A737"/>
      </a:accent4>
      <a:accent5>
        <a:srgbClr val="C3974D"/>
      </a:accent5>
      <a:accent6>
        <a:srgbClr val="B1543B"/>
      </a:accent6>
      <a:hlink>
        <a:srgbClr val="958031"/>
      </a:hlink>
      <a:folHlink>
        <a:srgbClr val="7F7F7F"/>
      </a:folHlink>
    </a:clrScheme>
    <a:fontScheme name="Custom 170">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iveVTI" id="{514BDC9F-20AC-40CA-9FE7-B30987BCD2D4}" vid="{D8FA1533-D953-46ED-B2C7-B32AF1BED7A8}"/>
    </a:ext>
  </a:extLst>
</a:theme>
</file>

<file path=docProps/app.xml><?xml version="1.0" encoding="utf-8"?>
<Properties xmlns="http://schemas.openxmlformats.org/officeDocument/2006/extended-properties" xmlns:vt="http://schemas.openxmlformats.org/officeDocument/2006/docPropsVTypes">
  <TotalTime>0</TotalTime>
  <Words>645</Words>
  <Application>Microsoft Macintosh PowerPoint</Application>
  <PresentationFormat>Widescreen</PresentationFormat>
  <Paragraphs>61</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Batang</vt:lpstr>
      <vt:lpstr>Arial</vt:lpstr>
      <vt:lpstr>Bembo</vt:lpstr>
      <vt:lpstr>Bradley Hand</vt:lpstr>
      <vt:lpstr>ArchiveVTI</vt:lpstr>
      <vt:lpstr>Grad 2025</vt:lpstr>
      <vt:lpstr>2025 Dinner Dance</vt:lpstr>
      <vt:lpstr>TICKET SALES</vt:lpstr>
      <vt:lpstr>Transportation</vt:lpstr>
      <vt:lpstr>Red Carpet</vt:lpstr>
      <vt:lpstr>Red Carpet walk sign-up</vt:lpstr>
      <vt:lpstr>CLC/CaPSTONE</vt:lpstr>
      <vt:lpstr>Dry Grad</vt:lpstr>
      <vt:lpstr>Valedictory-2025</vt:lpstr>
      <vt:lpstr>Grad Write-Ups- Valedictory</vt:lpstr>
      <vt:lpstr>Grad Agreement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 2022</dc:title>
  <dc:creator>Kevin Vasconcelos</dc:creator>
  <cp:lastModifiedBy>Christine Oliver</cp:lastModifiedBy>
  <cp:revision>8</cp:revision>
  <dcterms:created xsi:type="dcterms:W3CDTF">2022-05-04T22:28:25Z</dcterms:created>
  <dcterms:modified xsi:type="dcterms:W3CDTF">2025-04-22T20:53:16Z</dcterms:modified>
</cp:coreProperties>
</file>